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5" r:id="rId7"/>
    <p:sldId id="269" r:id="rId8"/>
    <p:sldId id="275" r:id="rId9"/>
    <p:sldId id="260" r:id="rId10"/>
    <p:sldId id="276" r:id="rId11"/>
    <p:sldId id="274" r:id="rId12"/>
    <p:sldId id="261" r:id="rId13"/>
    <p:sldId id="263" r:id="rId14"/>
    <p:sldId id="270" r:id="rId15"/>
    <p:sldId id="277" r:id="rId16"/>
    <p:sldId id="264" r:id="rId17"/>
    <p:sldId id="266" r:id="rId18"/>
    <p:sldId id="267" r:id="rId19"/>
    <p:sldId id="268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210 네버랜드 Bold" panose="020B0600000101010101" charset="-127"/>
      <p:regular r:id="rId24"/>
    </p:embeddedFont>
    <p:embeddedFont>
      <p:font typeface="210 네버랜드 Light" panose="020B0600000101010101" charset="-127"/>
      <p:regular r:id="rId25"/>
    </p:embeddedFont>
    <p:embeddedFont>
      <p:font typeface="Arita Dotum Medium" panose="020B0600000101010101" charset="-127"/>
      <p:regular r:id="rId26"/>
    </p:embeddedFont>
    <p:embeddedFont>
      <p:font typeface="Arita Dotum Semi-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10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36.jpe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6.png"/><Relationship Id="rId5" Type="http://schemas.openxmlformats.org/officeDocument/2006/relationships/image" Target="../media/image13.jpeg"/><Relationship Id="rId10" Type="http://schemas.openxmlformats.org/officeDocument/2006/relationships/image" Target="../media/image9.svg"/><Relationship Id="rId4" Type="http://schemas.openxmlformats.org/officeDocument/2006/relationships/image" Target="../media/image12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3.png"/><Relationship Id="rId18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17" Type="http://schemas.openxmlformats.org/officeDocument/2006/relationships/image" Target="../media/image45.pn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image" Target="../media/image30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27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385233" cy="472748"/>
            <a:chOff x="0" y="0"/>
            <a:chExt cx="4513644" cy="630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ea typeface="210 네버랜드 Light"/>
                </a:rPr>
                <a:t>회사 이름을 추가하세요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666260" y="-2469633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56110" y="8811102"/>
            <a:ext cx="2725212" cy="538229"/>
          </a:xfrm>
          <a:custGeom>
            <a:avLst/>
            <a:gdLst/>
            <a:ahLst/>
            <a:cxnLst/>
            <a:rect l="l" t="t" r="r" b="b"/>
            <a:pathLst>
              <a:path w="2725212" h="538229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81432">
            <a:off x="9849560" y="806750"/>
            <a:ext cx="6668620" cy="7868578"/>
          </a:xfrm>
          <a:custGeom>
            <a:avLst/>
            <a:gdLst/>
            <a:ahLst/>
            <a:cxnLst/>
            <a:rect l="l" t="t" r="r" b="b"/>
            <a:pathLst>
              <a:path w="6668620" h="7868578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314" y="8206400"/>
            <a:ext cx="1738940" cy="873817"/>
          </a:xfrm>
          <a:custGeom>
            <a:avLst/>
            <a:gdLst/>
            <a:ahLst/>
            <a:cxnLst/>
            <a:rect l="l" t="t" r="r" b="b"/>
            <a:pathLst>
              <a:path w="1738940" h="873817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045" y="8409174"/>
            <a:ext cx="941477" cy="445062"/>
          </a:xfrm>
          <a:custGeom>
            <a:avLst/>
            <a:gdLst/>
            <a:ahLst/>
            <a:cxnLst/>
            <a:rect l="l" t="t" r="r" b="b"/>
            <a:pathLst>
              <a:path w="941477" h="445062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7314" y="2785301"/>
            <a:ext cx="6773237" cy="4709254"/>
            <a:chOff x="0" y="-9525"/>
            <a:chExt cx="9030983" cy="627900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9030983" cy="5334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2999" dirty="0">
                  <a:solidFill>
                    <a:srgbClr val="FFFFFF"/>
                  </a:solidFill>
                  <a:ea typeface="210 네버랜드 Light"/>
                </a:rPr>
                <a:t>카피바라</a:t>
              </a:r>
              <a:endParaRPr lang="en-US" altLang="ko-KR" sz="12999" dirty="0">
                <a:solidFill>
                  <a:srgbClr val="FFFFFF"/>
                </a:solidFill>
                <a:ea typeface="210 네버랜드 Light"/>
              </a:endParaRPr>
            </a:p>
            <a:p>
              <a:pPr>
                <a:lnSpc>
                  <a:spcPts val="15599"/>
                </a:lnSpc>
              </a:pPr>
              <a:r>
                <a:rPr lang="en-US" sz="10800" dirty="0">
                  <a:solidFill>
                    <a:srgbClr val="FFFFFF"/>
                  </a:solidFill>
                  <a:ea typeface="210 네버랜드 Light"/>
                </a:rPr>
                <a:t>PROJECT</a:t>
              </a:r>
              <a:endParaRPr lang="en-US" sz="12999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93206"/>
              <a:ext cx="713434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인테리어 견적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업체 </a:t>
              </a:r>
              <a:r>
                <a:rPr lang="ko-KR" altLang="en-US" sz="3000" dirty="0" err="1">
                  <a:solidFill>
                    <a:srgbClr val="FFFFFF"/>
                  </a:solidFill>
                  <a:ea typeface="Arita Dotum Medium"/>
                </a:rPr>
                <a:t>컨택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 사이트</a:t>
              </a: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1008">
            <a:off x="1028702" y="3875934"/>
            <a:ext cx="16230601" cy="0"/>
          </a:xfrm>
          <a:prstGeom prst="line">
            <a:avLst/>
          </a:prstGeom>
          <a:ln w="19050" cap="rnd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8597" y="933450"/>
            <a:ext cx="1121080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ea typeface="210 네버랜드 Light"/>
              </a:rPr>
              <a:t>Git </a:t>
            </a:r>
            <a:r>
              <a:rPr lang="ko-KR" altLang="en-US" sz="8799" dirty="0">
                <a:solidFill>
                  <a:srgbClr val="FFFFFF"/>
                </a:solidFill>
                <a:ea typeface="210 네버랜드 Light"/>
              </a:rPr>
              <a:t>전략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421484" y="3648213"/>
            <a:ext cx="475086" cy="474492"/>
          </a:xfrm>
          <a:custGeom>
            <a:avLst/>
            <a:gdLst/>
            <a:ahLst/>
            <a:cxnLst/>
            <a:rect l="l" t="t" r="r" b="b"/>
            <a:pathLst>
              <a:path w="475086" h="474492">
                <a:moveTo>
                  <a:pt x="0" y="0"/>
                </a:moveTo>
                <a:lnTo>
                  <a:pt x="475087" y="0"/>
                </a:lnTo>
                <a:lnTo>
                  <a:pt x="475087" y="474492"/>
                </a:lnTo>
                <a:lnTo>
                  <a:pt x="0" y="4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1" y="5067667"/>
            <a:ext cx="3260652" cy="2493549"/>
            <a:chOff x="0" y="0"/>
            <a:chExt cx="4347537" cy="33247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7433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2018" y="3648213"/>
            <a:ext cx="3260652" cy="3913003"/>
            <a:chOff x="0" y="0"/>
            <a:chExt cx="4347537" cy="521733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92605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550039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7044" y="0"/>
              <a:ext cx="633448" cy="632657"/>
            </a:xfrm>
            <a:custGeom>
              <a:avLst/>
              <a:gdLst/>
              <a:ahLst/>
              <a:cxnLst/>
              <a:rect l="l" t="t" r="r" b="b"/>
              <a:pathLst>
                <a:path w="633448" h="632657">
                  <a:moveTo>
                    <a:pt x="0" y="0"/>
                  </a:moveTo>
                  <a:lnTo>
                    <a:pt x="633448" y="0"/>
                  </a:lnTo>
                  <a:lnTo>
                    <a:pt x="633448" y="632657"/>
                  </a:lnTo>
                  <a:lnTo>
                    <a:pt x="0" y="63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675335" y="3648213"/>
            <a:ext cx="3260652" cy="3913003"/>
            <a:chOff x="0" y="0"/>
            <a:chExt cx="4347537" cy="52173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892605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550039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7044" y="0"/>
              <a:ext cx="633448" cy="632657"/>
            </a:xfrm>
            <a:custGeom>
              <a:avLst/>
              <a:gdLst/>
              <a:ahLst/>
              <a:cxnLst/>
              <a:rect l="l" t="t" r="r" b="b"/>
              <a:pathLst>
                <a:path w="633448" h="632657">
                  <a:moveTo>
                    <a:pt x="0" y="0"/>
                  </a:moveTo>
                  <a:lnTo>
                    <a:pt x="633448" y="0"/>
                  </a:lnTo>
                  <a:lnTo>
                    <a:pt x="633448" y="632657"/>
                  </a:lnTo>
                  <a:lnTo>
                    <a:pt x="0" y="63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998652" y="3648213"/>
            <a:ext cx="3260652" cy="3913003"/>
            <a:chOff x="0" y="0"/>
            <a:chExt cx="4347537" cy="52173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892605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550039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7044" y="0"/>
              <a:ext cx="633448" cy="632657"/>
            </a:xfrm>
            <a:custGeom>
              <a:avLst/>
              <a:gdLst/>
              <a:ahLst/>
              <a:cxnLst/>
              <a:rect l="l" t="t" r="r" b="b"/>
              <a:pathLst>
                <a:path w="633448" h="632657">
                  <a:moveTo>
                    <a:pt x="0" y="0"/>
                  </a:moveTo>
                  <a:lnTo>
                    <a:pt x="633448" y="0"/>
                  </a:lnTo>
                  <a:lnTo>
                    <a:pt x="633448" y="632657"/>
                  </a:lnTo>
                  <a:lnTo>
                    <a:pt x="0" y="63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721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05075" y="4085217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57132" y="0"/>
                  </a:moveTo>
                  <a:lnTo>
                    <a:pt x="755668" y="0"/>
                  </a:lnTo>
                  <a:cubicBezTo>
                    <a:pt x="787221" y="0"/>
                    <a:pt x="812800" y="25579"/>
                    <a:pt x="812800" y="57132"/>
                  </a:cubicBezTo>
                  <a:lnTo>
                    <a:pt x="812800" y="288987"/>
                  </a:lnTo>
                  <a:cubicBezTo>
                    <a:pt x="812800" y="320541"/>
                    <a:pt x="787221" y="346119"/>
                    <a:pt x="755668" y="346119"/>
                  </a:cubicBezTo>
                  <a:lnTo>
                    <a:pt x="57132" y="346119"/>
                  </a:lnTo>
                  <a:cubicBezTo>
                    <a:pt x="41980" y="346119"/>
                    <a:pt x="27448" y="340100"/>
                    <a:pt x="16734" y="329386"/>
                  </a:cubicBezTo>
                  <a:cubicBezTo>
                    <a:pt x="6019" y="318671"/>
                    <a:pt x="0" y="304140"/>
                    <a:pt x="0" y="288987"/>
                  </a:cubicBezTo>
                  <a:lnTo>
                    <a:pt x="0" y="57132"/>
                  </a:lnTo>
                  <a:cubicBezTo>
                    <a:pt x="0" y="25579"/>
                    <a:pt x="25579" y="0"/>
                    <a:pt x="57132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Semi-Bold"/>
                </a:rPr>
                <a:t>주요 주제를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48059" y="4412717"/>
            <a:ext cx="2237842" cy="913066"/>
            <a:chOff x="0" y="0"/>
            <a:chExt cx="1092980" cy="4459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2980" cy="445949"/>
            </a:xfrm>
            <a:custGeom>
              <a:avLst/>
              <a:gdLst/>
              <a:ahLst/>
              <a:cxnLst/>
              <a:rect l="l" t="t" r="r" b="b"/>
              <a:pathLst>
                <a:path w="1092980" h="445949">
                  <a:moveTo>
                    <a:pt x="89948" y="0"/>
                  </a:moveTo>
                  <a:lnTo>
                    <a:pt x="1003032" y="0"/>
                  </a:lnTo>
                  <a:cubicBezTo>
                    <a:pt x="1052709" y="0"/>
                    <a:pt x="1092980" y="40271"/>
                    <a:pt x="1092980" y="89948"/>
                  </a:cubicBezTo>
                  <a:lnTo>
                    <a:pt x="1092980" y="356001"/>
                  </a:lnTo>
                  <a:cubicBezTo>
                    <a:pt x="1092980" y="379857"/>
                    <a:pt x="1083504" y="402735"/>
                    <a:pt x="1066635" y="419604"/>
                  </a:cubicBezTo>
                  <a:cubicBezTo>
                    <a:pt x="1049766" y="436472"/>
                    <a:pt x="1026888" y="445949"/>
                    <a:pt x="1003032" y="445949"/>
                  </a:cubicBezTo>
                  <a:lnTo>
                    <a:pt x="89948" y="445949"/>
                  </a:lnTo>
                  <a:cubicBezTo>
                    <a:pt x="66092" y="445949"/>
                    <a:pt x="43214" y="436472"/>
                    <a:pt x="26345" y="419604"/>
                  </a:cubicBezTo>
                  <a:cubicBezTo>
                    <a:pt x="9477" y="402735"/>
                    <a:pt x="0" y="379857"/>
                    <a:pt x="0" y="356001"/>
                  </a:cubicBezTo>
                  <a:lnTo>
                    <a:pt x="0" y="89948"/>
                  </a:lnTo>
                  <a:cubicBezTo>
                    <a:pt x="0" y="66092"/>
                    <a:pt x="9477" y="43214"/>
                    <a:pt x="26345" y="26345"/>
                  </a:cubicBezTo>
                  <a:cubicBezTo>
                    <a:pt x="43214" y="9477"/>
                    <a:pt x="66092" y="0"/>
                    <a:pt x="89948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9298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추가하세요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9038" y="2660219"/>
            <a:ext cx="2315701" cy="913067"/>
            <a:chOff x="0" y="0"/>
            <a:chExt cx="1131007" cy="4459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1007" cy="445949"/>
            </a:xfrm>
            <a:custGeom>
              <a:avLst/>
              <a:gdLst/>
              <a:ahLst/>
              <a:cxnLst/>
              <a:rect l="l" t="t" r="r" b="b"/>
              <a:pathLst>
                <a:path w="1131007" h="445949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3100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추가하세요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08842" y="6032455"/>
            <a:ext cx="2315701" cy="913066"/>
            <a:chOff x="0" y="0"/>
            <a:chExt cx="1131007" cy="4459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1007" cy="445949"/>
            </a:xfrm>
            <a:custGeom>
              <a:avLst/>
              <a:gdLst/>
              <a:ahLst/>
              <a:cxnLst/>
              <a:rect l="l" t="t" r="r" b="b"/>
              <a:pathLst>
                <a:path w="1131007" h="445949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100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추가하세요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50617" y="4412717"/>
            <a:ext cx="2314042" cy="913066"/>
            <a:chOff x="0" y="0"/>
            <a:chExt cx="1130197" cy="4459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197" cy="445949"/>
            </a:xfrm>
            <a:custGeom>
              <a:avLst/>
              <a:gdLst/>
              <a:ahLst/>
              <a:cxnLst/>
              <a:rect l="l" t="t" r="r" b="b"/>
              <a:pathLst>
                <a:path w="1130197" h="445949">
                  <a:moveTo>
                    <a:pt x="86986" y="0"/>
                  </a:moveTo>
                  <a:lnTo>
                    <a:pt x="1043211" y="0"/>
                  </a:lnTo>
                  <a:cubicBezTo>
                    <a:pt x="1091252" y="0"/>
                    <a:pt x="1130197" y="38945"/>
                    <a:pt x="1130197" y="86986"/>
                  </a:cubicBezTo>
                  <a:lnTo>
                    <a:pt x="1130197" y="358963"/>
                  </a:lnTo>
                  <a:cubicBezTo>
                    <a:pt x="1130197" y="407004"/>
                    <a:pt x="1091252" y="445949"/>
                    <a:pt x="1043211" y="445949"/>
                  </a:cubicBezTo>
                  <a:lnTo>
                    <a:pt x="86986" y="445949"/>
                  </a:lnTo>
                  <a:cubicBezTo>
                    <a:pt x="63916" y="445949"/>
                    <a:pt x="41791" y="436785"/>
                    <a:pt x="25478" y="420471"/>
                  </a:cubicBezTo>
                  <a:cubicBezTo>
                    <a:pt x="9165" y="404158"/>
                    <a:pt x="0" y="382033"/>
                    <a:pt x="0" y="358963"/>
                  </a:cubicBezTo>
                  <a:lnTo>
                    <a:pt x="0" y="86986"/>
                  </a:lnTo>
                  <a:cubicBezTo>
                    <a:pt x="0" y="63916"/>
                    <a:pt x="9165" y="41791"/>
                    <a:pt x="25478" y="25478"/>
                  </a:cubicBezTo>
                  <a:cubicBezTo>
                    <a:pt x="41791" y="9165"/>
                    <a:pt x="63916" y="0"/>
                    <a:pt x="8698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3019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추가하세요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6685900" y="4835377"/>
            <a:ext cx="1019175" cy="33874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V="1">
            <a:off x="9466692" y="3573285"/>
            <a:ext cx="196" cy="511932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9466692" y="5585537"/>
            <a:ext cx="0" cy="44691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20"/>
          <p:cNvGrpSpPr/>
          <p:nvPr/>
        </p:nvGrpSpPr>
        <p:grpSpPr>
          <a:xfrm>
            <a:off x="11321337" y="2650623"/>
            <a:ext cx="2272258" cy="913066"/>
            <a:chOff x="0" y="0"/>
            <a:chExt cx="1109790" cy="4459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9790" cy="445949"/>
            </a:xfrm>
            <a:custGeom>
              <a:avLst/>
              <a:gdLst/>
              <a:ahLst/>
              <a:cxnLst/>
              <a:rect l="l" t="t" r="r" b="b"/>
              <a:pathLst>
                <a:path w="1109790" h="445949">
                  <a:moveTo>
                    <a:pt x="88586" y="0"/>
                  </a:moveTo>
                  <a:lnTo>
                    <a:pt x="1021204" y="0"/>
                  </a:lnTo>
                  <a:cubicBezTo>
                    <a:pt x="1044698" y="0"/>
                    <a:pt x="1067230" y="9333"/>
                    <a:pt x="1083843" y="25946"/>
                  </a:cubicBezTo>
                  <a:cubicBezTo>
                    <a:pt x="1100456" y="42559"/>
                    <a:pt x="1109790" y="65091"/>
                    <a:pt x="1109790" y="88586"/>
                  </a:cubicBezTo>
                  <a:lnTo>
                    <a:pt x="1109790" y="357363"/>
                  </a:lnTo>
                  <a:cubicBezTo>
                    <a:pt x="1109790" y="406288"/>
                    <a:pt x="1070128" y="445949"/>
                    <a:pt x="1021204" y="445949"/>
                  </a:cubicBezTo>
                  <a:lnTo>
                    <a:pt x="88586" y="445949"/>
                  </a:lnTo>
                  <a:cubicBezTo>
                    <a:pt x="39661" y="445949"/>
                    <a:pt x="0" y="406288"/>
                    <a:pt x="0" y="357363"/>
                  </a:cubicBezTo>
                  <a:lnTo>
                    <a:pt x="0" y="88586"/>
                  </a:lnTo>
                  <a:cubicBezTo>
                    <a:pt x="0" y="39661"/>
                    <a:pt x="39661" y="0"/>
                    <a:pt x="88586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0979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0624738" y="3107156"/>
            <a:ext cx="696599" cy="9596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4" name="Group 24"/>
          <p:cNvGrpSpPr/>
          <p:nvPr/>
        </p:nvGrpSpPr>
        <p:grpSpPr>
          <a:xfrm>
            <a:off x="11305374" y="1295400"/>
            <a:ext cx="2285134" cy="913066"/>
            <a:chOff x="0" y="0"/>
            <a:chExt cx="1116078" cy="4459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6078" cy="445949"/>
            </a:xfrm>
            <a:custGeom>
              <a:avLst/>
              <a:gdLst/>
              <a:ahLst/>
              <a:cxnLst/>
              <a:rect l="l" t="t" r="r" b="b"/>
              <a:pathLst>
                <a:path w="1116078" h="445949">
                  <a:moveTo>
                    <a:pt x="88087" y="0"/>
                  </a:moveTo>
                  <a:lnTo>
                    <a:pt x="1027992" y="0"/>
                  </a:lnTo>
                  <a:cubicBezTo>
                    <a:pt x="1051354" y="0"/>
                    <a:pt x="1073759" y="9281"/>
                    <a:pt x="1090278" y="25800"/>
                  </a:cubicBezTo>
                  <a:cubicBezTo>
                    <a:pt x="1106798" y="42319"/>
                    <a:pt x="1116078" y="64725"/>
                    <a:pt x="1116078" y="88087"/>
                  </a:cubicBezTo>
                  <a:lnTo>
                    <a:pt x="1116078" y="357862"/>
                  </a:lnTo>
                  <a:cubicBezTo>
                    <a:pt x="1116078" y="406511"/>
                    <a:pt x="1076640" y="445949"/>
                    <a:pt x="1027992" y="445949"/>
                  </a:cubicBezTo>
                  <a:lnTo>
                    <a:pt x="88087" y="445949"/>
                  </a:lnTo>
                  <a:cubicBezTo>
                    <a:pt x="64725" y="445949"/>
                    <a:pt x="42319" y="436669"/>
                    <a:pt x="25800" y="420149"/>
                  </a:cubicBezTo>
                  <a:cubicBezTo>
                    <a:pt x="9281" y="403630"/>
                    <a:pt x="0" y="381224"/>
                    <a:pt x="0" y="357862"/>
                  </a:cubicBezTo>
                  <a:lnTo>
                    <a:pt x="0" y="88087"/>
                  </a:lnTo>
                  <a:cubicBezTo>
                    <a:pt x="0" y="64725"/>
                    <a:pt x="9281" y="42319"/>
                    <a:pt x="25800" y="25800"/>
                  </a:cubicBezTo>
                  <a:cubicBezTo>
                    <a:pt x="42319" y="9281"/>
                    <a:pt x="64725" y="0"/>
                    <a:pt x="88087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16078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72227" y="2917390"/>
            <a:ext cx="2183562" cy="913066"/>
            <a:chOff x="0" y="0"/>
            <a:chExt cx="1066469" cy="4459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6469" cy="445949"/>
            </a:xfrm>
            <a:custGeom>
              <a:avLst/>
              <a:gdLst/>
              <a:ahLst/>
              <a:cxnLst/>
              <a:rect l="l" t="t" r="r" b="b"/>
              <a:pathLst>
                <a:path w="1066469" h="445949">
                  <a:moveTo>
                    <a:pt x="92184" y="0"/>
                  </a:moveTo>
                  <a:lnTo>
                    <a:pt x="974285" y="0"/>
                  </a:lnTo>
                  <a:cubicBezTo>
                    <a:pt x="998734" y="0"/>
                    <a:pt x="1022181" y="9712"/>
                    <a:pt x="1039469" y="27000"/>
                  </a:cubicBezTo>
                  <a:cubicBezTo>
                    <a:pt x="1056757" y="44288"/>
                    <a:pt x="1066469" y="67735"/>
                    <a:pt x="1066469" y="92184"/>
                  </a:cubicBezTo>
                  <a:lnTo>
                    <a:pt x="1066469" y="353765"/>
                  </a:lnTo>
                  <a:cubicBezTo>
                    <a:pt x="1066469" y="378214"/>
                    <a:pt x="1056757" y="401661"/>
                    <a:pt x="1039469" y="418949"/>
                  </a:cubicBezTo>
                  <a:cubicBezTo>
                    <a:pt x="1022181" y="436237"/>
                    <a:pt x="998734" y="445949"/>
                    <a:pt x="974285" y="445949"/>
                  </a:cubicBezTo>
                  <a:lnTo>
                    <a:pt x="92184" y="445949"/>
                  </a:lnTo>
                  <a:cubicBezTo>
                    <a:pt x="67735" y="445949"/>
                    <a:pt x="44288" y="436237"/>
                    <a:pt x="27000" y="418949"/>
                  </a:cubicBezTo>
                  <a:cubicBezTo>
                    <a:pt x="9712" y="401661"/>
                    <a:pt x="0" y="378214"/>
                    <a:pt x="0" y="353765"/>
                  </a:cubicBezTo>
                  <a:lnTo>
                    <a:pt x="0" y="92184"/>
                  </a:lnTo>
                  <a:cubicBezTo>
                    <a:pt x="0" y="67735"/>
                    <a:pt x="9712" y="44288"/>
                    <a:pt x="27000" y="27000"/>
                  </a:cubicBezTo>
                  <a:cubicBezTo>
                    <a:pt x="44288" y="9712"/>
                    <a:pt x="67735" y="0"/>
                    <a:pt x="92184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066469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411096" y="6032455"/>
            <a:ext cx="2272258" cy="913066"/>
            <a:chOff x="0" y="0"/>
            <a:chExt cx="1109790" cy="4459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45949"/>
            </a:xfrm>
            <a:custGeom>
              <a:avLst/>
              <a:gdLst/>
              <a:ahLst/>
              <a:cxnLst/>
              <a:rect l="l" t="t" r="r" b="b"/>
              <a:pathLst>
                <a:path w="1109790" h="445949">
                  <a:moveTo>
                    <a:pt x="88586" y="0"/>
                  </a:moveTo>
                  <a:lnTo>
                    <a:pt x="1021204" y="0"/>
                  </a:lnTo>
                  <a:cubicBezTo>
                    <a:pt x="1044698" y="0"/>
                    <a:pt x="1067230" y="9333"/>
                    <a:pt x="1083843" y="25946"/>
                  </a:cubicBezTo>
                  <a:cubicBezTo>
                    <a:pt x="1100456" y="42559"/>
                    <a:pt x="1109790" y="65091"/>
                    <a:pt x="1109790" y="88586"/>
                  </a:cubicBezTo>
                  <a:lnTo>
                    <a:pt x="1109790" y="357363"/>
                  </a:lnTo>
                  <a:cubicBezTo>
                    <a:pt x="1109790" y="406288"/>
                    <a:pt x="1070128" y="445949"/>
                    <a:pt x="1021204" y="445949"/>
                  </a:cubicBezTo>
                  <a:lnTo>
                    <a:pt x="88586" y="445949"/>
                  </a:lnTo>
                  <a:cubicBezTo>
                    <a:pt x="39661" y="445949"/>
                    <a:pt x="0" y="406288"/>
                    <a:pt x="0" y="357363"/>
                  </a:cubicBezTo>
                  <a:lnTo>
                    <a:pt x="0" y="88586"/>
                  </a:lnTo>
                  <a:cubicBezTo>
                    <a:pt x="0" y="39661"/>
                    <a:pt x="39661" y="0"/>
                    <a:pt x="8858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0979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H="1">
            <a:off x="7683354" y="6488988"/>
            <a:ext cx="62548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4" name="Group 34"/>
          <p:cNvGrpSpPr/>
          <p:nvPr/>
        </p:nvGrpSpPr>
        <p:grpSpPr>
          <a:xfrm>
            <a:off x="8308842" y="7566112"/>
            <a:ext cx="2315701" cy="913066"/>
            <a:chOff x="0" y="0"/>
            <a:chExt cx="1131007" cy="44594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1007" cy="445949"/>
            </a:xfrm>
            <a:custGeom>
              <a:avLst/>
              <a:gdLst/>
              <a:ahLst/>
              <a:cxnLst/>
              <a:rect l="l" t="t" r="r" b="b"/>
              <a:pathLst>
                <a:path w="1131007" h="445949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13100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9466692" y="6945521"/>
            <a:ext cx="0" cy="62059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8" name="Group 38"/>
          <p:cNvGrpSpPr/>
          <p:nvPr/>
        </p:nvGrpSpPr>
        <p:grpSpPr>
          <a:xfrm>
            <a:off x="2061866" y="6146821"/>
            <a:ext cx="2196705" cy="913066"/>
            <a:chOff x="0" y="0"/>
            <a:chExt cx="1072889" cy="44594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2889" cy="445949"/>
            </a:xfrm>
            <a:custGeom>
              <a:avLst/>
              <a:gdLst/>
              <a:ahLst/>
              <a:cxnLst/>
              <a:rect l="l" t="t" r="r" b="b"/>
              <a:pathLst>
                <a:path w="1072889" h="445949">
                  <a:moveTo>
                    <a:pt x="91633" y="0"/>
                  </a:moveTo>
                  <a:lnTo>
                    <a:pt x="981256" y="0"/>
                  </a:lnTo>
                  <a:cubicBezTo>
                    <a:pt x="1005558" y="0"/>
                    <a:pt x="1028866" y="9654"/>
                    <a:pt x="1046050" y="26839"/>
                  </a:cubicBezTo>
                  <a:cubicBezTo>
                    <a:pt x="1063235" y="44023"/>
                    <a:pt x="1072889" y="67330"/>
                    <a:pt x="1072889" y="91633"/>
                  </a:cubicBezTo>
                  <a:lnTo>
                    <a:pt x="1072889" y="354316"/>
                  </a:lnTo>
                  <a:cubicBezTo>
                    <a:pt x="1072889" y="378619"/>
                    <a:pt x="1063235" y="401926"/>
                    <a:pt x="1046050" y="419111"/>
                  </a:cubicBezTo>
                  <a:cubicBezTo>
                    <a:pt x="1028866" y="436295"/>
                    <a:pt x="1005558" y="445949"/>
                    <a:pt x="981256" y="445949"/>
                  </a:cubicBezTo>
                  <a:lnTo>
                    <a:pt x="91633" y="445949"/>
                  </a:lnTo>
                  <a:cubicBezTo>
                    <a:pt x="67330" y="445949"/>
                    <a:pt x="44023" y="436295"/>
                    <a:pt x="26839" y="419111"/>
                  </a:cubicBezTo>
                  <a:cubicBezTo>
                    <a:pt x="9654" y="401926"/>
                    <a:pt x="0" y="378619"/>
                    <a:pt x="0" y="354316"/>
                  </a:cubicBezTo>
                  <a:lnTo>
                    <a:pt x="0" y="91633"/>
                  </a:lnTo>
                  <a:cubicBezTo>
                    <a:pt x="0" y="67330"/>
                    <a:pt x="9654" y="44023"/>
                    <a:pt x="26839" y="26839"/>
                  </a:cubicBezTo>
                  <a:cubicBezTo>
                    <a:pt x="44023" y="9654"/>
                    <a:pt x="67330" y="0"/>
                    <a:pt x="91633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072889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392046" y="8017293"/>
            <a:ext cx="2291308" cy="913066"/>
            <a:chOff x="0" y="0"/>
            <a:chExt cx="1119094" cy="44594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19094" cy="445949"/>
            </a:xfrm>
            <a:custGeom>
              <a:avLst/>
              <a:gdLst/>
              <a:ahLst/>
              <a:cxnLst/>
              <a:rect l="l" t="t" r="r" b="b"/>
              <a:pathLst>
                <a:path w="1119094" h="445949">
                  <a:moveTo>
                    <a:pt x="87849" y="0"/>
                  </a:moveTo>
                  <a:lnTo>
                    <a:pt x="1031245" y="0"/>
                  </a:lnTo>
                  <a:cubicBezTo>
                    <a:pt x="1054544" y="0"/>
                    <a:pt x="1076888" y="9256"/>
                    <a:pt x="1093363" y="25730"/>
                  </a:cubicBezTo>
                  <a:cubicBezTo>
                    <a:pt x="1109838" y="42205"/>
                    <a:pt x="1119094" y="64550"/>
                    <a:pt x="1119094" y="87849"/>
                  </a:cubicBezTo>
                  <a:lnTo>
                    <a:pt x="1119094" y="358100"/>
                  </a:lnTo>
                  <a:cubicBezTo>
                    <a:pt x="1119094" y="406618"/>
                    <a:pt x="1079762" y="445949"/>
                    <a:pt x="1031245" y="445949"/>
                  </a:cubicBezTo>
                  <a:lnTo>
                    <a:pt x="87849" y="445949"/>
                  </a:lnTo>
                  <a:cubicBezTo>
                    <a:pt x="39331" y="445949"/>
                    <a:pt x="0" y="406618"/>
                    <a:pt x="0" y="358100"/>
                  </a:cubicBezTo>
                  <a:lnTo>
                    <a:pt x="0" y="87849"/>
                  </a:lnTo>
                  <a:cubicBezTo>
                    <a:pt x="0" y="39331"/>
                    <a:pt x="39331" y="0"/>
                    <a:pt x="87849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119094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4258571" y="6488988"/>
            <a:ext cx="1152525" cy="114366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>
            <a:off x="6537700" y="6945521"/>
            <a:ext cx="9525" cy="1071771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6" name="Group 46"/>
          <p:cNvGrpSpPr/>
          <p:nvPr/>
        </p:nvGrpSpPr>
        <p:grpSpPr>
          <a:xfrm>
            <a:off x="8330041" y="1127412"/>
            <a:ext cx="2272258" cy="913066"/>
            <a:chOff x="0" y="0"/>
            <a:chExt cx="1109790" cy="44594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45949"/>
            </a:xfrm>
            <a:custGeom>
              <a:avLst/>
              <a:gdLst/>
              <a:ahLst/>
              <a:cxnLst/>
              <a:rect l="l" t="t" r="r" b="b"/>
              <a:pathLst>
                <a:path w="1109790" h="445949">
                  <a:moveTo>
                    <a:pt x="88586" y="0"/>
                  </a:moveTo>
                  <a:lnTo>
                    <a:pt x="1021204" y="0"/>
                  </a:lnTo>
                  <a:cubicBezTo>
                    <a:pt x="1044698" y="0"/>
                    <a:pt x="1067230" y="9333"/>
                    <a:pt x="1083843" y="25946"/>
                  </a:cubicBezTo>
                  <a:cubicBezTo>
                    <a:pt x="1100456" y="42559"/>
                    <a:pt x="1109790" y="65091"/>
                    <a:pt x="1109790" y="88586"/>
                  </a:cubicBezTo>
                  <a:lnTo>
                    <a:pt x="1109790" y="357363"/>
                  </a:lnTo>
                  <a:cubicBezTo>
                    <a:pt x="1109790" y="406288"/>
                    <a:pt x="1070128" y="445949"/>
                    <a:pt x="1021204" y="445949"/>
                  </a:cubicBezTo>
                  <a:lnTo>
                    <a:pt x="88586" y="445949"/>
                  </a:lnTo>
                  <a:cubicBezTo>
                    <a:pt x="39661" y="445949"/>
                    <a:pt x="0" y="406288"/>
                    <a:pt x="0" y="357363"/>
                  </a:cubicBezTo>
                  <a:lnTo>
                    <a:pt x="0" y="88586"/>
                  </a:lnTo>
                  <a:cubicBezTo>
                    <a:pt x="0" y="39661"/>
                    <a:pt x="39661" y="0"/>
                    <a:pt x="88586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110979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 flipV="1">
            <a:off x="9466170" y="2040479"/>
            <a:ext cx="718" cy="61974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0" name="AutoShape 50"/>
          <p:cNvSpPr/>
          <p:nvPr/>
        </p:nvSpPr>
        <p:spPr>
          <a:xfrm flipH="1" flipV="1">
            <a:off x="12447941" y="2208466"/>
            <a:ext cx="9525" cy="44215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>
            <a:off x="13593595" y="3107156"/>
            <a:ext cx="778632" cy="26676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AutoShape 52"/>
          <p:cNvSpPr/>
          <p:nvPr/>
        </p:nvSpPr>
        <p:spPr>
          <a:xfrm>
            <a:off x="11228309" y="4835377"/>
            <a:ext cx="1022308" cy="33874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3" name="Freeform 5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5" name="AutoShape 55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5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06838" y="1095374"/>
            <a:ext cx="6731218" cy="21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9600" u="none" dirty="0">
                <a:solidFill>
                  <a:srgbClr val="FFFFFF"/>
                </a:solidFill>
                <a:ea typeface="210 네버랜드 Light"/>
              </a:rPr>
              <a:t>ERD</a:t>
            </a:r>
          </a:p>
          <a:p>
            <a:pPr>
              <a:lnSpc>
                <a:spcPts val="8319"/>
              </a:lnSpc>
            </a:pPr>
            <a:r>
              <a:rPr lang="en-US" sz="9600" u="none" dirty="0">
                <a:solidFill>
                  <a:srgbClr val="FFFFFF"/>
                </a:solidFill>
                <a:ea typeface="210 네버랜드 Light"/>
              </a:rPr>
              <a:t>CLOUD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3982911" y="6570559"/>
            <a:ext cx="3044912" cy="1960816"/>
            <a:chOff x="0" y="0"/>
            <a:chExt cx="2297125" cy="147926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297125" cy="1479268"/>
            </a:xfrm>
            <a:custGeom>
              <a:avLst/>
              <a:gdLst/>
              <a:ahLst/>
              <a:cxnLst/>
              <a:rect l="l" t="t" r="r" b="b"/>
              <a:pathLst>
                <a:path w="2297125" h="1479268">
                  <a:moveTo>
                    <a:pt x="76277" y="0"/>
                  </a:moveTo>
                  <a:lnTo>
                    <a:pt x="2220848" y="0"/>
                  </a:lnTo>
                  <a:cubicBezTo>
                    <a:pt x="2241078" y="0"/>
                    <a:pt x="2260479" y="8036"/>
                    <a:pt x="2274784" y="22341"/>
                  </a:cubicBezTo>
                  <a:cubicBezTo>
                    <a:pt x="2289089" y="36646"/>
                    <a:pt x="2297125" y="56047"/>
                    <a:pt x="2297125" y="76277"/>
                  </a:cubicBezTo>
                  <a:lnTo>
                    <a:pt x="2297125" y="1402991"/>
                  </a:lnTo>
                  <a:cubicBezTo>
                    <a:pt x="2297125" y="1445118"/>
                    <a:pt x="2262975" y="1479268"/>
                    <a:pt x="2220848" y="1479268"/>
                  </a:cubicBezTo>
                  <a:lnTo>
                    <a:pt x="76277" y="1479268"/>
                  </a:lnTo>
                  <a:cubicBezTo>
                    <a:pt x="56047" y="1479268"/>
                    <a:pt x="36646" y="1471232"/>
                    <a:pt x="22341" y="1456927"/>
                  </a:cubicBezTo>
                  <a:cubicBezTo>
                    <a:pt x="8036" y="1442622"/>
                    <a:pt x="0" y="1423221"/>
                    <a:pt x="0" y="1402991"/>
                  </a:cubicBezTo>
                  <a:lnTo>
                    <a:pt x="0" y="76277"/>
                  </a:lnTo>
                  <a:cubicBezTo>
                    <a:pt x="0" y="56047"/>
                    <a:pt x="8036" y="36646"/>
                    <a:pt x="22341" y="22341"/>
                  </a:cubicBezTo>
                  <a:cubicBezTo>
                    <a:pt x="36646" y="8036"/>
                    <a:pt x="56047" y="0"/>
                    <a:pt x="7627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2297125" cy="152689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Semi-Bold"/>
                  <a:ea typeface="Arita Dotum Semi-Bold"/>
                </a:rPr>
                <a:t>팁:</a:t>
              </a: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 협업은 팀워크를 더욱 쉽게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만듭니다! '공유'를 클릭하고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팀원을 초대하여 완성해 보세요.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이 화이트보드 페이지를 게시판,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브레인스토밍 및 기타 재미있는 팀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아이디어를 위해 사용해 보세요!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98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962536" y="849443"/>
          <a:ext cx="9359874" cy="3563637"/>
        </p:xfrm>
        <a:graphic>
          <a:graphicData uri="http://schemas.openxmlformats.org/drawingml/2006/table">
            <a:tbl>
              <a:tblPr/>
              <a:tblGrid>
                <a:gridCol w="4679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76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경비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금액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1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2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3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총액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962536" y="5020534"/>
          <a:ext cx="9359874" cy="3563640"/>
        </p:xfrm>
        <a:graphic>
          <a:graphicData uri="http://schemas.openxmlformats.org/drawingml/2006/table">
            <a:tbl>
              <a:tblPr/>
              <a:tblGrid>
                <a:gridCol w="4679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경비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금액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1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2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3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총액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869063" y="8111052"/>
            <a:ext cx="4812854" cy="950539"/>
          </a:xfrm>
          <a:custGeom>
            <a:avLst/>
            <a:gdLst/>
            <a:ahLst/>
            <a:cxnLst/>
            <a:rect l="l" t="t" r="r" b="b"/>
            <a:pathLst>
              <a:path w="4812854" h="950539">
                <a:moveTo>
                  <a:pt x="0" y="0"/>
                </a:moveTo>
                <a:lnTo>
                  <a:pt x="4812854" y="0"/>
                </a:lnTo>
                <a:lnTo>
                  <a:pt x="4812854" y="950539"/>
                </a:lnTo>
                <a:lnTo>
                  <a:pt x="0" y="95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160794"/>
            <a:ext cx="4809969" cy="5144352"/>
          </a:xfrm>
          <a:custGeom>
            <a:avLst/>
            <a:gdLst/>
            <a:ahLst/>
            <a:cxnLst/>
            <a:rect l="l" t="t" r="r" b="b"/>
            <a:pathLst>
              <a:path w="4809969" h="5144352">
                <a:moveTo>
                  <a:pt x="0" y="0"/>
                </a:moveTo>
                <a:lnTo>
                  <a:pt x="4809969" y="0"/>
                </a:lnTo>
                <a:lnTo>
                  <a:pt x="4809969" y="5144353"/>
                </a:lnTo>
                <a:lnTo>
                  <a:pt x="0" y="514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028700" y="879209"/>
            <a:ext cx="5628503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예산</a:t>
            </a:r>
          </a:p>
        </p:txBody>
      </p:sp>
      <p:sp>
        <p:nvSpPr>
          <p:cNvPr id="7" name="Freeform 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1872" y="535896"/>
            <a:ext cx="8406956" cy="8115164"/>
            <a:chOff x="0" y="0"/>
            <a:chExt cx="2214178" cy="213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7605" y="535896"/>
            <a:ext cx="8406956" cy="8115164"/>
            <a:chOff x="0" y="0"/>
            <a:chExt cx="2214178" cy="2137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80611" y="2733482"/>
            <a:ext cx="586362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ea typeface="210 네버랜드 Light"/>
              </a:rPr>
              <a:t>대안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6444" y="4204325"/>
            <a:ext cx="58636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6444" y="4937060"/>
            <a:ext cx="58636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6444" y="5669795"/>
            <a:ext cx="58636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3416" y="2733482"/>
            <a:ext cx="5897168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ea typeface="210 네버랜드 Light"/>
              </a:rPr>
              <a:t>위험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3416" y="4204325"/>
            <a:ext cx="58971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3416" y="4937060"/>
            <a:ext cx="58971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3416" y="5669795"/>
            <a:ext cx="58971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96707" y="451729"/>
            <a:ext cx="11544602" cy="8148133"/>
            <a:chOff x="0" y="0"/>
            <a:chExt cx="3040554" cy="2146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0554" cy="2146010"/>
            </a:xfrm>
            <a:custGeom>
              <a:avLst/>
              <a:gdLst/>
              <a:ahLst/>
              <a:cxnLst/>
              <a:rect l="l" t="t" r="r" b="b"/>
              <a:pathLst>
                <a:path w="3040554" h="2146010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40554" cy="219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3385233" cy="472748"/>
            <a:chOff x="0" y="0"/>
            <a:chExt cx="4513644" cy="6303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ko-KR" altLang="en-US" sz="1601" dirty="0">
                  <a:solidFill>
                    <a:srgbClr val="FFFFFF"/>
                  </a:solidFill>
                  <a:ea typeface="210 네버랜드 Light"/>
                </a:rPr>
                <a:t>아이바라</a:t>
              </a:r>
              <a:endParaRPr lang="en-US" sz="1601" dirty="0">
                <a:solidFill>
                  <a:srgbClr val="FFFFFF"/>
                </a:solidFill>
                <a:ea typeface="210 네버랜드 Light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82758" y="3105150"/>
            <a:ext cx="4223476" cy="4666824"/>
          </a:xfrm>
          <a:custGeom>
            <a:avLst/>
            <a:gdLst/>
            <a:ahLst/>
            <a:cxnLst/>
            <a:rect l="l" t="t" r="r" b="b"/>
            <a:pathLst>
              <a:path w="4223476" h="4666824">
                <a:moveTo>
                  <a:pt x="0" y="0"/>
                </a:moveTo>
                <a:lnTo>
                  <a:pt x="4223477" y="0"/>
                </a:lnTo>
                <a:lnTo>
                  <a:pt x="4223477" y="4666824"/>
                </a:lnTo>
                <a:lnTo>
                  <a:pt x="0" y="4666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48559" y="2106592"/>
            <a:ext cx="899189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39"/>
              </a:lnSpc>
              <a:spcBef>
                <a:spcPct val="0"/>
              </a:spcBef>
            </a:pPr>
            <a:r>
              <a:rPr lang="ko-KR" altLang="en-US" sz="4699" dirty="0">
                <a:solidFill>
                  <a:srgbClr val="FFFFFF"/>
                </a:solidFill>
                <a:latin typeface="210 네버랜드 Light"/>
                <a:ea typeface="210 네버랜드 Light"/>
              </a:rPr>
              <a:t>고객 센터의 주요 기능</a:t>
            </a:r>
            <a:endParaRPr lang="en-US" sz="4699" dirty="0">
              <a:solidFill>
                <a:srgbClr val="FFFFFF"/>
              </a:solidFill>
              <a:latin typeface="210 네버랜드 Light"/>
              <a:ea typeface="210 네버랜드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26" name="Freeform 26"/>
          <p:cNvSpPr/>
          <p:nvPr/>
        </p:nvSpPr>
        <p:spPr>
          <a:xfrm>
            <a:off x="752335" y="7771974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64AE6E9F-0CC6-42ED-A6D6-64D429F0D91F}"/>
              </a:ext>
            </a:extLst>
          </p:cNvPr>
          <p:cNvSpPr txBox="1"/>
          <p:nvPr/>
        </p:nvSpPr>
        <p:spPr>
          <a:xfrm>
            <a:off x="7924800" y="3720206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게시판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D9C72163-592A-4A5E-B1A8-68823CE886D1}"/>
              </a:ext>
            </a:extLst>
          </p:cNvPr>
          <p:cNvSpPr txBox="1"/>
          <p:nvPr/>
        </p:nvSpPr>
        <p:spPr>
          <a:xfrm>
            <a:off x="12496800" y="3720205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이메일 문의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162CAAE2-35AE-47FA-8CC4-32149CBAC3B1}"/>
              </a:ext>
            </a:extLst>
          </p:cNvPr>
          <p:cNvSpPr txBox="1"/>
          <p:nvPr/>
        </p:nvSpPr>
        <p:spPr>
          <a:xfrm>
            <a:off x="7924799" y="4932362"/>
            <a:ext cx="2476694" cy="41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글쓰기</a:t>
            </a:r>
            <a:r>
              <a:rPr lang="en-US" altLang="ko-KR" sz="2499" u="none" dirty="0">
                <a:solidFill>
                  <a:srgbClr val="FFFFFF"/>
                </a:solidFill>
                <a:ea typeface="Arita Dotum Medium"/>
              </a:rPr>
              <a:t>. </a:t>
            </a: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삭제</a:t>
            </a:r>
            <a:r>
              <a:rPr lang="en-US" altLang="ko-KR" sz="2499" u="none" dirty="0">
                <a:solidFill>
                  <a:srgbClr val="FFFFFF"/>
                </a:solidFill>
                <a:ea typeface="Arita Dotum Medium"/>
              </a:rPr>
              <a:t>, </a:t>
            </a: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수정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943F7730-531E-4B6B-907C-713F9F893C68}"/>
              </a:ext>
            </a:extLst>
          </p:cNvPr>
          <p:cNvSpPr txBox="1"/>
          <p:nvPr/>
        </p:nvSpPr>
        <p:spPr>
          <a:xfrm>
            <a:off x="7947990" y="5682149"/>
            <a:ext cx="2476694" cy="41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>
                <a:solidFill>
                  <a:srgbClr val="FFFFFF"/>
                </a:solidFill>
                <a:ea typeface="Arita Dotum Medium"/>
              </a:rPr>
              <a:t>답글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0DE858CD-2713-4F9E-92A6-4E57C00AB747}"/>
              </a:ext>
            </a:extLst>
          </p:cNvPr>
          <p:cNvSpPr txBox="1"/>
          <p:nvPr/>
        </p:nvSpPr>
        <p:spPr>
          <a:xfrm>
            <a:off x="7951303" y="6391218"/>
            <a:ext cx="2476694" cy="41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답글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E06BD065-0912-4F83-B1E6-793225629D8F}"/>
              </a:ext>
            </a:extLst>
          </p:cNvPr>
          <p:cNvSpPr txBox="1"/>
          <p:nvPr/>
        </p:nvSpPr>
        <p:spPr>
          <a:xfrm>
            <a:off x="12422281" y="4531903"/>
            <a:ext cx="2476694" cy="41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이메일 전송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1163710-4940-4BA0-B08D-2A7325A5D70E}"/>
              </a:ext>
            </a:extLst>
          </p:cNvPr>
          <p:cNvSpPr txBox="1"/>
          <p:nvPr/>
        </p:nvSpPr>
        <p:spPr>
          <a:xfrm>
            <a:off x="7947990" y="7038607"/>
            <a:ext cx="2476694" cy="418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499" u="none" dirty="0">
                <a:solidFill>
                  <a:srgbClr val="FFFFFF"/>
                </a:solidFill>
                <a:ea typeface="Arita Dotum Medium"/>
              </a:rPr>
              <a:t>세션을 이용한 구분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1" y="524309"/>
            <a:ext cx="17284256" cy="9238381"/>
            <a:chOff x="0" y="0"/>
            <a:chExt cx="4552232" cy="243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l="l" t="t" r="r" b="b"/>
              <a:pathLst>
                <a:path w="4552232" h="2433154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809649" y="4551350"/>
            <a:ext cx="4717407" cy="931688"/>
          </a:xfrm>
          <a:custGeom>
            <a:avLst/>
            <a:gdLst/>
            <a:ahLst/>
            <a:cxnLst/>
            <a:rect l="l" t="t" r="r" b="b"/>
            <a:pathLst>
              <a:path w="4717407" h="931688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2023" y="1174970"/>
            <a:ext cx="5683954" cy="3836669"/>
          </a:xfrm>
          <a:custGeom>
            <a:avLst/>
            <a:gdLst/>
            <a:ahLst/>
            <a:cxnLst/>
            <a:rect l="l" t="t" r="r" b="b"/>
            <a:pathLst>
              <a:path w="5666553" h="3824924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73465" y="2132191"/>
            <a:ext cx="514107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dirty="0">
                <a:solidFill>
                  <a:srgbClr val="FFFFFF"/>
                </a:solidFill>
                <a:ea typeface="210 네버랜드 Light"/>
              </a:rPr>
              <a:t>아쉬운 점</a:t>
            </a:r>
            <a:endParaRPr lang="en-US" sz="8799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55FC9ACC-D351-4445-87DE-F4D1E2803773}"/>
              </a:ext>
            </a:extLst>
          </p:cNvPr>
          <p:cNvSpPr/>
          <p:nvPr/>
        </p:nvSpPr>
        <p:spPr>
          <a:xfrm rot="16200000">
            <a:off x="4938380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DBE55C2A-8227-4FCB-BB97-C3DAD1D79E93}"/>
              </a:ext>
            </a:extLst>
          </p:cNvPr>
          <p:cNvSpPr/>
          <p:nvPr/>
        </p:nvSpPr>
        <p:spPr>
          <a:xfrm rot="16200000">
            <a:off x="10546704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B256620F-2B06-4376-80D9-73ED69EDB528}"/>
              </a:ext>
            </a:extLst>
          </p:cNvPr>
          <p:cNvGrpSpPr/>
          <p:nvPr/>
        </p:nvGrpSpPr>
        <p:grpSpPr>
          <a:xfrm>
            <a:off x="1028700" y="6394367"/>
            <a:ext cx="5013953" cy="2515300"/>
            <a:chOff x="0" y="0"/>
            <a:chExt cx="6685271" cy="335373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84E95CC4-D958-4E4B-9DD3-E183C5613368}"/>
                </a:ext>
              </a:extLst>
            </p:cNvPr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알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23F99A78-1A24-4FBC-988B-424BAF4B3888}"/>
                </a:ext>
              </a:extLst>
            </p:cNvPr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아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98FBFEC6-AB28-4299-A527-FD4878FE1324}"/>
                </a:ext>
              </a:extLst>
            </p:cNvPr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서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FB9F841D-9C7F-41B9-8927-2051B63E9463}"/>
                </a:ext>
              </a:extLst>
            </p:cNvPr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err="1">
                  <a:solidFill>
                    <a:srgbClr val="FFFFFF"/>
                  </a:solidFill>
                  <a:ea typeface="Arita Dotum Medium"/>
                </a:rPr>
                <a:t>맞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32" name="Group 14">
            <a:extLst>
              <a:ext uri="{FF2B5EF4-FFF2-40B4-BE49-F238E27FC236}">
                <a16:creationId xmlns:a16="http://schemas.microsoft.com/office/drawing/2014/main" id="{4D5F7EBA-03CD-4648-8713-E028D180BBAD}"/>
              </a:ext>
            </a:extLst>
          </p:cNvPr>
          <p:cNvGrpSpPr/>
          <p:nvPr/>
        </p:nvGrpSpPr>
        <p:grpSpPr>
          <a:xfrm>
            <a:off x="6637023" y="6394367"/>
            <a:ext cx="5013953" cy="2515300"/>
            <a:chOff x="0" y="0"/>
            <a:chExt cx="6685271" cy="3353733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A8DBDD5C-9FDA-4DF8-B0F5-0D9A2AEB5FAC}"/>
                </a:ext>
              </a:extLst>
            </p:cNvPr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춰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2E71E89C-6F7D-4ACB-BF6A-48D74F13A487}"/>
                </a:ext>
              </a:extLst>
            </p:cNvPr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서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BDD35062-FC39-40DD-8590-B7D1BC354787}"/>
                </a:ext>
              </a:extLst>
            </p:cNvPr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할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D7CD57FE-9B39-4BE8-84C2-6A094B8204E0}"/>
                </a:ext>
              </a:extLst>
            </p:cNvPr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겁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37" name="Group 19">
            <a:extLst>
              <a:ext uri="{FF2B5EF4-FFF2-40B4-BE49-F238E27FC236}">
                <a16:creationId xmlns:a16="http://schemas.microsoft.com/office/drawing/2014/main" id="{79FB84D8-A2C0-44AF-8198-CCB707162515}"/>
              </a:ext>
            </a:extLst>
          </p:cNvPr>
          <p:cNvGrpSpPr/>
          <p:nvPr/>
        </p:nvGrpSpPr>
        <p:grpSpPr>
          <a:xfrm>
            <a:off x="12245347" y="6394367"/>
            <a:ext cx="5013953" cy="2515300"/>
            <a:chOff x="0" y="0"/>
            <a:chExt cx="6685271" cy="3353733"/>
          </a:xfrm>
        </p:grpSpPr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C19D96A8-7346-4C70-A134-1EE45A99F8AD}"/>
                </a:ext>
              </a:extLst>
            </p:cNvPr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err="1">
                  <a:solidFill>
                    <a:srgbClr val="FFFFFF"/>
                  </a:solidFill>
                  <a:ea typeface="Arita Dotum Medium"/>
                </a:rPr>
                <a:t>니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4082F2D1-C7EC-43FB-91B1-DBAC11A10E30}"/>
                </a:ext>
              </a:extLst>
            </p:cNvPr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다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6ACC95B5-667C-46DA-9AAE-3A53D1270DB0}"/>
                </a:ext>
              </a:extLst>
            </p:cNvPr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ea typeface="Arita Dotum Medium"/>
                </a:rPr>
                <a:t>!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5666C861-23A5-4197-AB2B-22010F860C01}"/>
                </a:ext>
              </a:extLst>
            </p:cNvPr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ea typeface="Arita Dotum Medium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02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80841"/>
            <a:ext cx="3385233" cy="472748"/>
            <a:chOff x="0" y="0"/>
            <a:chExt cx="4513644" cy="6303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ea typeface="210 네버랜드 Light"/>
                </a:rPr>
                <a:t>회사 이름을 추가하세요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651811" y="7906641"/>
            <a:ext cx="3524244" cy="696038"/>
          </a:xfrm>
          <a:custGeom>
            <a:avLst/>
            <a:gdLst/>
            <a:ahLst/>
            <a:cxnLst/>
            <a:rect l="l" t="t" r="r" b="b"/>
            <a:pathLst>
              <a:path w="3524244" h="696038">
                <a:moveTo>
                  <a:pt x="0" y="0"/>
                </a:moveTo>
                <a:lnTo>
                  <a:pt x="3524244" y="0"/>
                </a:lnTo>
                <a:lnTo>
                  <a:pt x="3524244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7334" y="2380359"/>
            <a:ext cx="5533198" cy="5526281"/>
          </a:xfrm>
          <a:custGeom>
            <a:avLst/>
            <a:gdLst/>
            <a:ahLst/>
            <a:cxnLst/>
            <a:rect l="l" t="t" r="r" b="b"/>
            <a:pathLst>
              <a:path w="5533198" h="5526281">
                <a:moveTo>
                  <a:pt x="0" y="0"/>
                </a:moveTo>
                <a:lnTo>
                  <a:pt x="5533197" y="0"/>
                </a:lnTo>
                <a:lnTo>
                  <a:pt x="5533197" y="5526282"/>
                </a:lnTo>
                <a:lnTo>
                  <a:pt x="0" y="5526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11" name="Group 11"/>
          <p:cNvGrpSpPr/>
          <p:nvPr/>
        </p:nvGrpSpPr>
        <p:grpSpPr>
          <a:xfrm>
            <a:off x="8800024" y="3008007"/>
            <a:ext cx="6953700" cy="3928721"/>
            <a:chOff x="0" y="-95249"/>
            <a:chExt cx="9271600" cy="52382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49"/>
              <a:ext cx="9271600" cy="3898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ko-KR" altLang="en-US" sz="8799" u="none" dirty="0">
                  <a:solidFill>
                    <a:srgbClr val="FFFFFF"/>
                  </a:solidFill>
                  <a:ea typeface="210 네버랜드 Light"/>
                </a:rPr>
                <a:t>고객센터</a:t>
              </a:r>
              <a:endParaRPr lang="en-US" altLang="ko-KR" sz="8799" u="none" dirty="0">
                <a:solidFill>
                  <a:srgbClr val="FFFFFF"/>
                </a:solidFill>
                <a:ea typeface="210 네버랜드 Light"/>
              </a:endParaRPr>
            </a:p>
            <a:p>
              <a:pPr marL="0" lvl="0" indent="0">
                <a:lnSpc>
                  <a:spcPts val="11439"/>
                </a:lnSpc>
              </a:pPr>
              <a:r>
                <a:rPr lang="ko-KR" altLang="en-US" sz="8799" dirty="0">
                  <a:solidFill>
                    <a:srgbClr val="FFFFFF"/>
                  </a:solidFill>
                  <a:ea typeface="210 네버랜드 Light"/>
                </a:rPr>
                <a:t>사용 </a:t>
              </a:r>
              <a:r>
                <a:rPr lang="en-US" altLang="ko-KR" sz="8799" dirty="0">
                  <a:solidFill>
                    <a:srgbClr val="FFFFFF"/>
                  </a:solidFill>
                  <a:ea typeface="210 네버랜드 Light"/>
                </a:rPr>
                <a:t>tools</a:t>
              </a:r>
              <a:endParaRPr lang="en-US" sz="8799" u="none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67828"/>
              <a:ext cx="9271600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다음 페이지의 내용에 대한 설명을 입력하세요.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0346" y="1236656"/>
            <a:ext cx="5818954" cy="7096959"/>
            <a:chOff x="0" y="0"/>
            <a:chExt cx="1532564" cy="1869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2564" cy="1869158"/>
            </a:xfrm>
            <a:custGeom>
              <a:avLst/>
              <a:gdLst/>
              <a:ahLst/>
              <a:cxnLst/>
              <a:rect l="l" t="t" r="r" b="b"/>
              <a:pathLst>
                <a:path w="1532564" h="1869158">
                  <a:moveTo>
                    <a:pt x="103776" y="0"/>
                  </a:moveTo>
                  <a:lnTo>
                    <a:pt x="1428788" y="0"/>
                  </a:lnTo>
                  <a:cubicBezTo>
                    <a:pt x="1456311" y="0"/>
                    <a:pt x="1482707" y="10934"/>
                    <a:pt x="1502169" y="30395"/>
                  </a:cubicBezTo>
                  <a:cubicBezTo>
                    <a:pt x="1521630" y="49857"/>
                    <a:pt x="1532564" y="76253"/>
                    <a:pt x="1532564" y="103776"/>
                  </a:cubicBezTo>
                  <a:lnTo>
                    <a:pt x="1532564" y="1765381"/>
                  </a:lnTo>
                  <a:cubicBezTo>
                    <a:pt x="1532564" y="1822696"/>
                    <a:pt x="1486102" y="1869158"/>
                    <a:pt x="1428788" y="1869158"/>
                  </a:cubicBezTo>
                  <a:lnTo>
                    <a:pt x="103776" y="1869158"/>
                  </a:lnTo>
                  <a:cubicBezTo>
                    <a:pt x="76253" y="1869158"/>
                    <a:pt x="49857" y="1858224"/>
                    <a:pt x="30395" y="1838762"/>
                  </a:cubicBezTo>
                  <a:cubicBezTo>
                    <a:pt x="10934" y="1819301"/>
                    <a:pt x="0" y="1792905"/>
                    <a:pt x="0" y="1765381"/>
                  </a:cubicBezTo>
                  <a:lnTo>
                    <a:pt x="0" y="103776"/>
                  </a:lnTo>
                  <a:cubicBezTo>
                    <a:pt x="0" y="46462"/>
                    <a:pt x="46462" y="0"/>
                    <a:pt x="103776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32564" cy="1916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51286" y="986021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986021"/>
          <a:ext cx="9416753" cy="7347594"/>
        </p:xfrm>
        <a:graphic>
          <a:graphicData uri="http://schemas.openxmlformats.org/drawingml/2006/table">
            <a:tbl>
              <a:tblPr/>
              <a:tblGrid>
                <a:gridCol w="561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4599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Semi-Bold"/>
                        </a:rPr>
                        <a:t>업무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Semi-Bold"/>
                        </a:rPr>
                        <a:t>진행 상태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AutoShape 10"/>
          <p:cNvSpPr/>
          <p:nvPr/>
        </p:nvSpPr>
        <p:spPr>
          <a:xfrm>
            <a:off x="12089484" y="2920514"/>
            <a:ext cx="452067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2451286" y="3474240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74912" y="7041945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7" y="0"/>
                </a:lnTo>
                <a:lnTo>
                  <a:pt x="643507" y="628224"/>
                </a:lnTo>
                <a:lnTo>
                  <a:pt x="0" y="628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74912" y="6064250"/>
            <a:ext cx="656604" cy="566321"/>
          </a:xfrm>
          <a:custGeom>
            <a:avLst/>
            <a:gdLst/>
            <a:ahLst/>
            <a:cxnLst/>
            <a:rect l="l" t="t" r="r" b="b"/>
            <a:pathLst>
              <a:path w="656604" h="566321">
                <a:moveTo>
                  <a:pt x="0" y="0"/>
                </a:moveTo>
                <a:lnTo>
                  <a:pt x="656603" y="0"/>
                </a:lnTo>
                <a:lnTo>
                  <a:pt x="656603" y="566321"/>
                </a:lnTo>
                <a:lnTo>
                  <a:pt x="0" y="566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48115" y="4837373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39"/>
                </a:lnTo>
                <a:lnTo>
                  <a:pt x="0" y="7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275" t="-66940" b="-5005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898160" y="1236656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날짜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8160" y="3724875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진행 상태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1339" y="4980042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none" dirty="0" err="1">
                <a:solidFill>
                  <a:srgbClr val="FFFFFF"/>
                </a:solidFill>
                <a:ea typeface="Arita Dotum Medium"/>
              </a:rPr>
              <a:t>진행</a:t>
            </a:r>
            <a:r>
              <a:rPr lang="en-US" sz="2499" u="none" dirty="0">
                <a:solidFill>
                  <a:srgbClr val="FFFFFF"/>
                </a:solidFill>
                <a:ea typeface="Arita Dotum Medium"/>
              </a:rPr>
              <a:t> 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1339" y="7121107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완료됨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1339" y="6112460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제한됨</a:t>
            </a:r>
          </a:p>
        </p:txBody>
      </p:sp>
      <p:sp>
        <p:nvSpPr>
          <p:cNvPr id="21" name="Freeform 21"/>
          <p:cNvSpPr/>
          <p:nvPr/>
        </p:nvSpPr>
        <p:spPr>
          <a:xfrm>
            <a:off x="8123958" y="4837373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8" y="0"/>
                </a:lnTo>
                <a:lnTo>
                  <a:pt x="643508" y="628224"/>
                </a:lnTo>
                <a:lnTo>
                  <a:pt x="0" y="628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123958" y="3777618"/>
            <a:ext cx="656604" cy="566321"/>
          </a:xfrm>
          <a:custGeom>
            <a:avLst/>
            <a:gdLst/>
            <a:ahLst/>
            <a:cxnLst/>
            <a:rect l="l" t="t" r="r" b="b"/>
            <a:pathLst>
              <a:path w="656604" h="566321">
                <a:moveTo>
                  <a:pt x="0" y="0"/>
                </a:moveTo>
                <a:lnTo>
                  <a:pt x="656603" y="0"/>
                </a:lnTo>
                <a:lnTo>
                  <a:pt x="656603" y="566321"/>
                </a:lnTo>
                <a:lnTo>
                  <a:pt x="0" y="566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137054" y="6064250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7" y="0"/>
                </a:lnTo>
                <a:lnTo>
                  <a:pt x="643507" y="628225"/>
                </a:lnTo>
                <a:lnTo>
                  <a:pt x="0" y="628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97161" y="2422303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40"/>
                </a:lnTo>
                <a:lnTo>
                  <a:pt x="0" y="755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275" t="-66940" b="-5005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37054" y="7292550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39"/>
                </a:lnTo>
                <a:lnTo>
                  <a:pt x="0" y="7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275" t="-66940" b="-50054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298125" y="2187353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2025년 3월 3일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9534" y="933450"/>
            <a:ext cx="105463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진행 </a:t>
            </a: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상태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32062"/>
            <a:ext cx="5106813" cy="5791270"/>
            <a:chOff x="0" y="0"/>
            <a:chExt cx="1345004" cy="1525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36" y="3123054"/>
            <a:ext cx="3373340" cy="196778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641275" y="5410927"/>
            <a:ext cx="3881663" cy="1311914"/>
            <a:chOff x="0" y="0"/>
            <a:chExt cx="5175551" cy="174921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87193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60% 완료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17555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 단계 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1275" y="7399115"/>
            <a:ext cx="3881663" cy="845185"/>
            <a:chOff x="0" y="0"/>
            <a:chExt cx="5175551" cy="112691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175551" cy="473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마지막 업데이트: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79755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2025년 1월 10일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90593" y="2832062"/>
            <a:ext cx="5106813" cy="5791270"/>
            <a:chOff x="0" y="0"/>
            <a:chExt cx="1345004" cy="15252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590593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330" y="3123054"/>
            <a:ext cx="3373340" cy="1967781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7203168" y="5410927"/>
            <a:ext cx="3881663" cy="1311914"/>
            <a:chOff x="0" y="0"/>
            <a:chExt cx="5175551" cy="174921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87193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70% 완료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517555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 단계 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203168" y="7399115"/>
            <a:ext cx="3881663" cy="845185"/>
            <a:chOff x="0" y="0"/>
            <a:chExt cx="5175551" cy="112691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28575"/>
              <a:ext cx="5175551" cy="473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마지막 업데이트: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79755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2025년 1월 10일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52487" y="2832062"/>
            <a:ext cx="5106813" cy="5791270"/>
            <a:chOff x="0" y="0"/>
            <a:chExt cx="1345004" cy="15252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2152487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9223" y="3123054"/>
            <a:ext cx="3373340" cy="1967781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2765062" y="5410927"/>
            <a:ext cx="3881663" cy="1311914"/>
            <a:chOff x="0" y="0"/>
            <a:chExt cx="5175551" cy="1749218"/>
          </a:xfrm>
        </p:grpSpPr>
        <p:sp>
          <p:nvSpPr>
            <p:cNvPr id="35" name="TextBox 35"/>
            <p:cNvSpPr txBox="1"/>
            <p:nvPr/>
          </p:nvSpPr>
          <p:spPr>
            <a:xfrm>
              <a:off x="0" y="787193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80% 완료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517555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 단계 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765062" y="7399115"/>
            <a:ext cx="3881663" cy="845185"/>
            <a:chOff x="0" y="0"/>
            <a:chExt cx="5175551" cy="1126913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28575"/>
              <a:ext cx="5175551" cy="473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마지막 업데이트: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79755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2025년 1월 10일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872" y="3164796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70820" y="1171452"/>
            <a:ext cx="105463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화이트보드 페이지</a:t>
            </a:r>
          </a:p>
        </p:txBody>
      </p:sp>
      <p:sp>
        <p:nvSpPr>
          <p:cNvPr id="9" name="Freeform 9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2757842" y="5903165"/>
            <a:ext cx="5486264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229830" y="3787233"/>
            <a:ext cx="1051835" cy="105183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4857" b="-3514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504141" y="3787233"/>
            <a:ext cx="1051835" cy="105183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02024" t="-18835" r="-112572" b="-112524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3778452" y="3787233"/>
            <a:ext cx="1051835" cy="1051830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0000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865329" y="5896205"/>
            <a:ext cx="1918559" cy="1886259"/>
            <a:chOff x="0" y="0"/>
            <a:chExt cx="922049" cy="9065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2049" cy="906526"/>
            </a:xfrm>
            <a:custGeom>
              <a:avLst/>
              <a:gdLst/>
              <a:ahLst/>
              <a:cxnLst/>
              <a:rect l="l" t="t" r="r" b="b"/>
              <a:pathLst>
                <a:path w="922049" h="906526">
                  <a:moveTo>
                    <a:pt x="461024" y="0"/>
                  </a:moveTo>
                  <a:cubicBezTo>
                    <a:pt x="206408" y="0"/>
                    <a:pt x="0" y="202933"/>
                    <a:pt x="0" y="453263"/>
                  </a:cubicBezTo>
                  <a:cubicBezTo>
                    <a:pt x="0" y="703593"/>
                    <a:pt x="206408" y="906526"/>
                    <a:pt x="461024" y="906526"/>
                  </a:cubicBezTo>
                  <a:cubicBezTo>
                    <a:pt x="715641" y="906526"/>
                    <a:pt x="922049" y="703593"/>
                    <a:pt x="922049" y="453263"/>
                  </a:cubicBezTo>
                  <a:cubicBezTo>
                    <a:pt x="922049" y="202933"/>
                    <a:pt x="715641" y="0"/>
                    <a:pt x="46102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86442" y="46887"/>
              <a:ext cx="749165" cy="77465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메모를 복사하여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보드에 끌어놓고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아이디어를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ita Dotum Medium"/>
                  <a:ea typeface="Arita Dotum Medium"/>
                </a:rPr>
                <a:t>입력하세요.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30058" y="5907928"/>
            <a:ext cx="2024127" cy="1886259"/>
            <a:chOff x="0" y="0"/>
            <a:chExt cx="1078808" cy="10053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8808" cy="1005328"/>
            </a:xfrm>
            <a:custGeom>
              <a:avLst/>
              <a:gdLst/>
              <a:ahLst/>
              <a:cxnLst/>
              <a:rect l="l" t="t" r="r" b="b"/>
              <a:pathLst>
                <a:path w="1078808" h="1005328">
                  <a:moveTo>
                    <a:pt x="0" y="0"/>
                  </a:moveTo>
                  <a:lnTo>
                    <a:pt x="1078808" y="0"/>
                  </a:lnTo>
                  <a:lnTo>
                    <a:pt x="1078808" y="1005328"/>
                  </a:lnTo>
                  <a:lnTo>
                    <a:pt x="0" y="1005328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78808" cy="10434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메모를 복사하여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보드에 끌어놓고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아이디어를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ita Dotum Medium"/>
                  <a:ea typeface="Arita Dotum Medium"/>
                </a:rPr>
                <a:t>입력하세요.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21390" y="5040436"/>
            <a:ext cx="2506383" cy="1315879"/>
            <a:chOff x="0" y="0"/>
            <a:chExt cx="1035847" cy="5438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여기에 메모를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입력하세요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57397" y="5770998"/>
            <a:ext cx="1966688" cy="196668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여기에 메모를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입력하세요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01872" y="8948547"/>
            <a:ext cx="8082830" cy="924306"/>
            <a:chOff x="0" y="0"/>
            <a:chExt cx="6097803" cy="6973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97803" cy="697310"/>
            </a:xfrm>
            <a:custGeom>
              <a:avLst/>
              <a:gdLst/>
              <a:ahLst/>
              <a:cxnLst/>
              <a:rect l="l" t="t" r="r" b="b"/>
              <a:pathLst>
                <a:path w="6097803" h="697310">
                  <a:moveTo>
                    <a:pt x="28735" y="0"/>
                  </a:moveTo>
                  <a:lnTo>
                    <a:pt x="6069068" y="0"/>
                  </a:lnTo>
                  <a:cubicBezTo>
                    <a:pt x="6084938" y="0"/>
                    <a:pt x="6097803" y="12865"/>
                    <a:pt x="6097803" y="28735"/>
                  </a:cubicBezTo>
                  <a:lnTo>
                    <a:pt x="6097803" y="668575"/>
                  </a:lnTo>
                  <a:cubicBezTo>
                    <a:pt x="6097803" y="676196"/>
                    <a:pt x="6094776" y="683505"/>
                    <a:pt x="6089387" y="688894"/>
                  </a:cubicBezTo>
                  <a:cubicBezTo>
                    <a:pt x="6083998" y="694282"/>
                    <a:pt x="6076689" y="697310"/>
                    <a:pt x="6069068" y="697310"/>
                  </a:cubicBezTo>
                  <a:lnTo>
                    <a:pt x="28735" y="697310"/>
                  </a:lnTo>
                  <a:cubicBezTo>
                    <a:pt x="12865" y="697310"/>
                    <a:pt x="0" y="684445"/>
                    <a:pt x="0" y="668575"/>
                  </a:cubicBezTo>
                  <a:lnTo>
                    <a:pt x="0" y="28735"/>
                  </a:lnTo>
                  <a:cubicBezTo>
                    <a:pt x="0" y="21114"/>
                    <a:pt x="3027" y="13805"/>
                    <a:pt x="8416" y="8416"/>
                  </a:cubicBezTo>
                  <a:cubicBezTo>
                    <a:pt x="13805" y="3027"/>
                    <a:pt x="21114" y="0"/>
                    <a:pt x="287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097803" cy="74493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Semi-Bold"/>
                  <a:ea typeface="Arita Dotum Semi-Bold"/>
                </a:rPr>
                <a:t>팁:</a:t>
              </a: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 협업은 팀워크를 더욱 쉽게 만듭니다! '공유'를 클릭하고 팀원을 초대하여 완성해 보세요. 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이 화이트보드 페이지를 게시판, 브레인스토밍 및 기타 재미있는 팀 아이디어를 위해 사용해 보세요!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801856" y="5770998"/>
            <a:ext cx="1051835" cy="1051830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4857" b="-3514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15798168" y="6986611"/>
            <a:ext cx="1051835" cy="1051830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0000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671" y="1257300"/>
            <a:ext cx="76569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 dirty="0">
                <a:solidFill>
                  <a:srgbClr val="FFFFFF"/>
                </a:solidFill>
                <a:ea typeface="210 네버랜드 Light"/>
              </a:rPr>
              <a:t>팀 </a:t>
            </a:r>
            <a:r>
              <a:rPr lang="en-US" sz="8799" u="none" dirty="0" err="1">
                <a:solidFill>
                  <a:srgbClr val="FFFFFF"/>
                </a:solidFill>
                <a:ea typeface="210 네버랜드 Light"/>
              </a:rPr>
              <a:t>소개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240947" y="6625441"/>
            <a:ext cx="1431669" cy="143166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961" t="-80499" r="-39463" b="-84138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137609" y="6625441"/>
            <a:ext cx="1431669" cy="143166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2034271" y="6625441"/>
            <a:ext cx="1431669" cy="143166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4332" t="-73243" r="-54927" b="-132740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930934" y="6625441"/>
            <a:ext cx="1431669" cy="143166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3510" t="-4435" r="-66717" b="-5743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5827631" y="6625441"/>
            <a:ext cx="1431669" cy="143166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6358" t="-36961" r="-282211" b="-16856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33" name="AutoShape 33"/>
          <p:cNvSpPr/>
          <p:nvPr/>
        </p:nvSpPr>
        <p:spPr>
          <a:xfrm>
            <a:off x="1028700" y="8674772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026859" y="7076313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73733" y="7374574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카피바라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41" name="Freeform 41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F0061EF-4A76-41D6-932A-D0FB1CCD81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6421" y1="44966" x2="46421" y2="44966"/>
                        <a14:foregroundMark x1="44319" y1="42054" x2="50991" y2="44804"/>
                        <a14:foregroundMark x1="50991" y1="44804" x2="50991" y2="44804"/>
                        <a14:foregroundMark x1="46421" y1="49535" x2="55843" y2="48888"/>
                        <a14:foregroundMark x1="34129" y1="63283" x2="48443" y2="62960"/>
                        <a14:foregroundMark x1="48443" y1="62960" x2="63930" y2="63122"/>
                        <a14:foregroundMark x1="42054" y1="59240" x2="42054" y2="59240"/>
                        <a14:foregroundMark x1="46098" y1="54549" x2="46098" y2="54549"/>
                        <a14:foregroundMark x1="47109" y1="54064" x2="47109" y2="54064"/>
                        <a14:foregroundMark x1="49535" y1="53740" x2="49535" y2="53740"/>
                        <a14:foregroundMark x1="50020" y1="53740" x2="49211" y2="53579"/>
                        <a14:foregroundMark x1="50505" y1="53740" x2="44197" y2="55156"/>
                        <a14:foregroundMark x1="44197" y1="55156" x2="52932" y2="55358"/>
                        <a14:foregroundMark x1="57299" y1="48564" x2="54792" y2="42903"/>
                        <a14:foregroundMark x1="54792" y1="42903" x2="53902" y2="48079"/>
                        <a14:foregroundMark x1="63607" y1="54873" x2="63122" y2="55196"/>
                        <a14:foregroundMark x1="66721" y1="58916" x2="64901" y2="59887"/>
                        <a14:foregroundMark x1="67529" y1="60857" x2="67529" y2="60857"/>
                        <a14:foregroundMark x1="66721" y1="60696" x2="60898" y2="51314"/>
                        <a14:foregroundMark x1="60898" y1="51314" x2="63243" y2="45491"/>
                        <a14:foregroundMark x1="63243" y1="45491" x2="67529" y2="61019"/>
                        <a14:foregroundMark x1="39951" y1="54873" x2="34169" y2="50303"/>
                        <a14:foregroundMark x1="34169" y1="50303" x2="40073" y2="54873"/>
                        <a14:foregroundMark x1="40073" y1="54873" x2="40275" y2="56005"/>
                        <a14:foregroundMark x1="30085" y1="44804" x2="30085" y2="44804"/>
                        <a14:foregroundMark x1="51476" y1="36717" x2="51476" y2="36717"/>
                        <a14:foregroundMark x1="55520" y1="45613" x2="45936" y2="36353"/>
                        <a14:foregroundMark x1="45936" y1="36353" x2="53417" y2="43227"/>
                        <a14:foregroundMark x1="53417" y1="43227" x2="53255" y2="44966"/>
                        <a14:foregroundMark x1="50020" y1="27133" x2="50020" y2="27133"/>
                        <a14:foregroundMark x1="50667" y1="26648" x2="50667" y2="26648"/>
                        <a14:foregroundMark x1="50829" y1="25839" x2="50829" y2="25839"/>
                        <a14:foregroundMark x1="48403" y1="27295" x2="48403" y2="27295"/>
                        <a14:foregroundMark x1="17752" y1="71735" x2="17752" y2="71735"/>
                        <a14:foregroundMark x1="20825" y1="72382" x2="20825" y2="72382"/>
                        <a14:foregroundMark x1="29600" y1="71411" x2="29600" y2="71411"/>
                        <a14:foregroundMark x1="37364" y1="72382" x2="37364" y2="72382"/>
                        <a14:foregroundMark x1="40275" y1="72382" x2="40275" y2="72382"/>
                        <a14:foregroundMark x1="44642" y1="72220" x2="44642" y2="72220"/>
                        <a14:foregroundMark x1="45127" y1="68985" x2="45127" y2="68985"/>
                        <a14:foregroundMark x1="52446" y1="73029" x2="52446" y2="73029"/>
                        <a14:foregroundMark x1="52770" y1="73999" x2="52770" y2="73999"/>
                        <a14:foregroundMark x1="48241" y1="72543" x2="48241" y2="72543"/>
                        <a14:foregroundMark x1="48079" y1="74808" x2="48079" y2="74808"/>
                        <a14:foregroundMark x1="50020" y1="74646" x2="50020" y2="74646"/>
                        <a14:foregroundMark x1="50505" y1="74646" x2="50505" y2="74646"/>
                        <a14:foregroundMark x1="55520" y1="73190" x2="55520" y2="73190"/>
                        <a14:foregroundMark x1="60857" y1="71411" x2="60857" y2="71411"/>
                        <a14:foregroundMark x1="71249" y1="73029" x2="71249" y2="73029"/>
                        <a14:foregroundMark x1="74970" y1="72867" x2="74970" y2="72867"/>
                        <a14:foregroundMark x1="81763" y1="71896" x2="81763" y2="71896"/>
                        <a14:foregroundMark x1="28387" y1="39424" x2="28387" y2="39424"/>
                        <a14:foregroundMark x1="29185" y1="41140" x2="29185" y2="41140"/>
                        <a14:foregroundMark x1="54813" y1="41324" x2="54813" y2="41324"/>
                        <a14:foregroundMark x1="56714" y1="40956" x2="60147" y2="47149"/>
                        <a14:foregroundMark x1="60147" y1="47149" x2="57265" y2="39975"/>
                        <a14:foregroundMark x1="57265" y1="39975" x2="59473" y2="39792"/>
                        <a14:foregroundMark x1="53219" y1="56407" x2="50215" y2="48375"/>
                        <a14:foregroundMark x1="50215" y1="48375" x2="58676" y2="47272"/>
                        <a14:foregroundMark x1="58676" y1="47272" x2="52728" y2="55487"/>
                        <a14:foregroundMark x1="52728" y1="55487" x2="49111" y2="57388"/>
                        <a14:foregroundMark x1="45984" y1="51686" x2="44635" y2="50521"/>
                        <a14:foregroundMark x1="44022" y1="45248" x2="44022" y2="37216"/>
                        <a14:foregroundMark x1="44022" y1="37216" x2="44329" y2="46045"/>
                        <a14:foregroundMark x1="44329" y1="46045" x2="42857" y2="46413"/>
                        <a14:foregroundMark x1="54568" y1="39424" x2="54813" y2="40956"/>
                        <a14:foregroundMark x1="42673" y1="49969" x2="41754" y2="36052"/>
                        <a14:foregroundMark x1="41754" y1="36052" x2="47026" y2="42551"/>
                        <a14:foregroundMark x1="47026" y1="42551" x2="42857" y2="50153"/>
                        <a14:foregroundMark x1="42857" y1="50153" x2="42857" y2="50153"/>
                        <a14:foregroundMark x1="38933" y1="46658" x2="38627" y2="39301"/>
                        <a14:foregroundMark x1="38627" y1="39301" x2="40159" y2="46658"/>
                        <a14:foregroundMark x1="45003" y1="35868" x2="54997" y2="33047"/>
                        <a14:foregroundMark x1="54997" y1="33047" x2="52606" y2="40589"/>
                        <a14:foregroundMark x1="52606" y1="40589" x2="48314" y2="39792"/>
                        <a14:foregroundMark x1="55733" y1="35316" x2="55549" y2="34887"/>
                        <a14:foregroundMark x1="62968" y1="36481" x2="62968" y2="36481"/>
                        <a14:foregroundMark x1="63765" y1="38013" x2="63765" y2="38013"/>
                        <a14:backgroundMark x1="35584" y1="72705" x2="35584" y2="72705"/>
                        <a14:backgroundMark x1="69147" y1="75131" x2="69147" y2="75131"/>
                        <a14:backgroundMark x1="80146" y1="75455" x2="80146" y2="75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659" y="468868"/>
            <a:ext cx="6781800" cy="6781800"/>
          </a:xfrm>
          <a:prstGeom prst="rect">
            <a:avLst/>
          </a:prstGeom>
        </p:spPr>
      </p:pic>
      <p:sp>
        <p:nvSpPr>
          <p:cNvPr id="67" name="TextBox 18">
            <a:extLst>
              <a:ext uri="{FF2B5EF4-FFF2-40B4-BE49-F238E27FC236}">
                <a16:creationId xmlns:a16="http://schemas.microsoft.com/office/drawing/2014/main" id="{1310E4CD-EAA1-4041-B829-7335BBA3ABD2}"/>
              </a:ext>
            </a:extLst>
          </p:cNvPr>
          <p:cNvSpPr txBox="1"/>
          <p:nvPr/>
        </p:nvSpPr>
        <p:spPr>
          <a:xfrm>
            <a:off x="7641719" y="8115845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  <p:grpSp>
        <p:nvGrpSpPr>
          <p:cNvPr id="68" name="Group 3">
            <a:extLst>
              <a:ext uri="{FF2B5EF4-FFF2-40B4-BE49-F238E27FC236}">
                <a16:creationId xmlns:a16="http://schemas.microsoft.com/office/drawing/2014/main" id="{2337772E-5239-4696-9E9C-5E5B458BEDCB}"/>
              </a:ext>
            </a:extLst>
          </p:cNvPr>
          <p:cNvGrpSpPr/>
          <p:nvPr/>
        </p:nvGrpSpPr>
        <p:grpSpPr>
          <a:xfrm>
            <a:off x="6362403" y="6624214"/>
            <a:ext cx="1431669" cy="1431663"/>
            <a:chOff x="0" y="0"/>
            <a:chExt cx="6350000" cy="6349975"/>
          </a:xfrm>
        </p:grpSpPr>
        <p:sp>
          <p:nvSpPr>
            <p:cNvPr id="69" name="Freeform 4">
              <a:extLst>
                <a:ext uri="{FF2B5EF4-FFF2-40B4-BE49-F238E27FC236}">
                  <a16:creationId xmlns:a16="http://schemas.microsoft.com/office/drawing/2014/main" id="{4E14D6F7-E7D7-4069-AEC4-059CFF5EE5EB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961" t="-80499" r="-39463" b="-84138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70" name="TextBox 18">
            <a:extLst>
              <a:ext uri="{FF2B5EF4-FFF2-40B4-BE49-F238E27FC236}">
                <a16:creationId xmlns:a16="http://schemas.microsoft.com/office/drawing/2014/main" id="{3D2DA5B1-2A02-4414-8BF4-2E3EED3044F0}"/>
              </a:ext>
            </a:extLst>
          </p:cNvPr>
          <p:cNvSpPr txBox="1"/>
          <p:nvPr/>
        </p:nvSpPr>
        <p:spPr>
          <a:xfrm>
            <a:off x="5763175" y="8114618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  <p:sp>
        <p:nvSpPr>
          <p:cNvPr id="71" name="TextBox 18">
            <a:extLst>
              <a:ext uri="{FF2B5EF4-FFF2-40B4-BE49-F238E27FC236}">
                <a16:creationId xmlns:a16="http://schemas.microsoft.com/office/drawing/2014/main" id="{4BE73F90-B157-4964-8658-B6DE9A57F4A7}"/>
              </a:ext>
            </a:extLst>
          </p:cNvPr>
          <p:cNvSpPr txBox="1"/>
          <p:nvPr/>
        </p:nvSpPr>
        <p:spPr>
          <a:xfrm>
            <a:off x="15349309" y="8107035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  <p:sp>
        <p:nvSpPr>
          <p:cNvPr id="72" name="TextBox 18">
            <a:extLst>
              <a:ext uri="{FF2B5EF4-FFF2-40B4-BE49-F238E27FC236}">
                <a16:creationId xmlns:a16="http://schemas.microsoft.com/office/drawing/2014/main" id="{E08938C2-C160-4342-A98C-FC17DAE6A67F}"/>
              </a:ext>
            </a:extLst>
          </p:cNvPr>
          <p:cNvSpPr txBox="1"/>
          <p:nvPr/>
        </p:nvSpPr>
        <p:spPr>
          <a:xfrm>
            <a:off x="13134351" y="8148852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  <p:sp>
        <p:nvSpPr>
          <p:cNvPr id="73" name="TextBox 18">
            <a:extLst>
              <a:ext uri="{FF2B5EF4-FFF2-40B4-BE49-F238E27FC236}">
                <a16:creationId xmlns:a16="http://schemas.microsoft.com/office/drawing/2014/main" id="{9E52F77B-859E-4A83-9001-F080A5081043}"/>
              </a:ext>
            </a:extLst>
          </p:cNvPr>
          <p:cNvSpPr txBox="1"/>
          <p:nvPr/>
        </p:nvSpPr>
        <p:spPr>
          <a:xfrm>
            <a:off x="11336366" y="8132347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  <p:sp>
        <p:nvSpPr>
          <p:cNvPr id="74" name="TextBox 18">
            <a:extLst>
              <a:ext uri="{FF2B5EF4-FFF2-40B4-BE49-F238E27FC236}">
                <a16:creationId xmlns:a16="http://schemas.microsoft.com/office/drawing/2014/main" id="{6A91BE0F-0BB8-45BA-BC3E-6FC418749387}"/>
              </a:ext>
            </a:extLst>
          </p:cNvPr>
          <p:cNvSpPr txBox="1"/>
          <p:nvPr/>
        </p:nvSpPr>
        <p:spPr>
          <a:xfrm>
            <a:off x="9538381" y="8164051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67574"/>
            <a:ext cx="5270926" cy="5551852"/>
            <a:chOff x="0" y="0"/>
            <a:chExt cx="7027901" cy="7402470"/>
          </a:xfrm>
        </p:grpSpPr>
        <p:sp>
          <p:nvSpPr>
            <p:cNvPr id="3" name="TextBox 3"/>
            <p:cNvSpPr txBox="1"/>
            <p:nvPr/>
          </p:nvSpPr>
          <p:spPr>
            <a:xfrm>
              <a:off x="0" y="4556400"/>
              <a:ext cx="7027901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Canva 프레젠테이션 행복한 디자인에</a:t>
              </a:r>
            </a:p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이 디자인 자료를 사용하세요!</a:t>
              </a:r>
            </a:p>
            <a:p>
              <a:pPr>
                <a:lnSpc>
                  <a:spcPts val="3999"/>
                </a:lnSpc>
              </a:pPr>
              <a:endParaRPr lang="en-US" sz="2499" u="none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발표 전에 이 페이지를 삭제하세요.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7027901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자료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페이지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238745" y="5574198"/>
            <a:ext cx="1855705" cy="932492"/>
          </a:xfrm>
          <a:custGeom>
            <a:avLst/>
            <a:gdLst/>
            <a:ahLst/>
            <a:cxnLst/>
            <a:rect l="l" t="t" r="r" b="b"/>
            <a:pathLst>
              <a:path w="1855705" h="932492">
                <a:moveTo>
                  <a:pt x="0" y="0"/>
                </a:moveTo>
                <a:lnTo>
                  <a:pt x="1855704" y="0"/>
                </a:lnTo>
                <a:lnTo>
                  <a:pt x="1855704" y="932492"/>
                </a:lnTo>
                <a:lnTo>
                  <a:pt x="0" y="932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4358" y="5609146"/>
            <a:ext cx="863675" cy="862596"/>
          </a:xfrm>
          <a:custGeom>
            <a:avLst/>
            <a:gdLst/>
            <a:ahLst/>
            <a:cxnLst/>
            <a:rect l="l" t="t" r="r" b="b"/>
            <a:pathLst>
              <a:path w="863675" h="862596">
                <a:moveTo>
                  <a:pt x="0" y="0"/>
                </a:moveTo>
                <a:lnTo>
                  <a:pt x="863675" y="0"/>
                </a:lnTo>
                <a:lnTo>
                  <a:pt x="863675" y="862596"/>
                </a:lnTo>
                <a:lnTo>
                  <a:pt x="0" y="86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51402" y="3186400"/>
            <a:ext cx="1941567" cy="1781388"/>
          </a:xfrm>
          <a:custGeom>
            <a:avLst/>
            <a:gdLst/>
            <a:ahLst/>
            <a:cxnLst/>
            <a:rect l="l" t="t" r="r" b="b"/>
            <a:pathLst>
              <a:path w="1941567" h="1781388">
                <a:moveTo>
                  <a:pt x="0" y="0"/>
                </a:moveTo>
                <a:lnTo>
                  <a:pt x="1941568" y="0"/>
                </a:lnTo>
                <a:lnTo>
                  <a:pt x="1941568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28471" y="7291297"/>
            <a:ext cx="496562" cy="1781388"/>
          </a:xfrm>
          <a:custGeom>
            <a:avLst/>
            <a:gdLst/>
            <a:ahLst/>
            <a:cxnLst/>
            <a:rect l="l" t="t" r="r" b="b"/>
            <a:pathLst>
              <a:path w="496562" h="1781388">
                <a:moveTo>
                  <a:pt x="0" y="0"/>
                </a:moveTo>
                <a:lnTo>
                  <a:pt x="496562" y="0"/>
                </a:lnTo>
                <a:lnTo>
                  <a:pt x="49656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5804" y="3225474"/>
            <a:ext cx="1443496" cy="1703241"/>
          </a:xfrm>
          <a:custGeom>
            <a:avLst/>
            <a:gdLst/>
            <a:ahLst/>
            <a:cxnLst/>
            <a:rect l="l" t="t" r="r" b="b"/>
            <a:pathLst>
              <a:path w="1443496" h="1703241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76122" y="1086625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3325" y="5333431"/>
            <a:ext cx="1415796" cy="1414027"/>
          </a:xfrm>
          <a:custGeom>
            <a:avLst/>
            <a:gdLst/>
            <a:ahLst/>
            <a:cxnLst/>
            <a:rect l="l" t="t" r="r" b="b"/>
            <a:pathLst>
              <a:path w="1415796" h="1414027">
                <a:moveTo>
                  <a:pt x="0" y="0"/>
                </a:moveTo>
                <a:lnTo>
                  <a:pt x="1415797" y="0"/>
                </a:lnTo>
                <a:lnTo>
                  <a:pt x="1415797" y="1414026"/>
                </a:lnTo>
                <a:lnTo>
                  <a:pt x="0" y="1414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78847" y="3376119"/>
            <a:ext cx="1436056" cy="1401949"/>
          </a:xfrm>
          <a:custGeom>
            <a:avLst/>
            <a:gdLst/>
            <a:ahLst/>
            <a:cxnLst/>
            <a:rect l="l" t="t" r="r" b="b"/>
            <a:pathLst>
              <a:path w="1436056" h="1401949">
                <a:moveTo>
                  <a:pt x="0" y="0"/>
                </a:moveTo>
                <a:lnTo>
                  <a:pt x="1436055" y="0"/>
                </a:lnTo>
                <a:lnTo>
                  <a:pt x="1436055" y="1401949"/>
                </a:lnTo>
                <a:lnTo>
                  <a:pt x="0" y="1401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37265" y="1185468"/>
            <a:ext cx="1701857" cy="1467851"/>
          </a:xfrm>
          <a:custGeom>
            <a:avLst/>
            <a:gdLst/>
            <a:ahLst/>
            <a:cxnLst/>
            <a:rect l="l" t="t" r="r" b="b"/>
            <a:pathLst>
              <a:path w="1701857" h="1467851">
                <a:moveTo>
                  <a:pt x="0" y="0"/>
                </a:moveTo>
                <a:lnTo>
                  <a:pt x="1701857" y="0"/>
                </a:lnTo>
                <a:lnTo>
                  <a:pt x="1701857" y="1467852"/>
                </a:lnTo>
                <a:lnTo>
                  <a:pt x="0" y="146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00779" y="3186400"/>
            <a:ext cx="933002" cy="1781388"/>
          </a:xfrm>
          <a:custGeom>
            <a:avLst/>
            <a:gdLst/>
            <a:ahLst/>
            <a:cxnLst/>
            <a:rect l="l" t="t" r="r" b="b"/>
            <a:pathLst>
              <a:path w="933002" h="1781388">
                <a:moveTo>
                  <a:pt x="0" y="0"/>
                </a:moveTo>
                <a:lnTo>
                  <a:pt x="933002" y="0"/>
                </a:lnTo>
                <a:lnTo>
                  <a:pt x="93300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45328" y="7291297"/>
            <a:ext cx="1783617" cy="1781388"/>
          </a:xfrm>
          <a:custGeom>
            <a:avLst/>
            <a:gdLst/>
            <a:ahLst/>
            <a:cxnLst/>
            <a:rect l="l" t="t" r="r" b="b"/>
            <a:pathLst>
              <a:path w="1783617" h="1781388">
                <a:moveTo>
                  <a:pt x="0" y="0"/>
                </a:moveTo>
                <a:lnTo>
                  <a:pt x="1783617" y="0"/>
                </a:lnTo>
                <a:lnTo>
                  <a:pt x="1783617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39833" y="5149750"/>
            <a:ext cx="1333814" cy="1781388"/>
          </a:xfrm>
          <a:custGeom>
            <a:avLst/>
            <a:gdLst/>
            <a:ahLst/>
            <a:cxnLst/>
            <a:rect l="l" t="t" r="r" b="b"/>
            <a:pathLst>
              <a:path w="1333814" h="1781388">
                <a:moveTo>
                  <a:pt x="0" y="0"/>
                </a:moveTo>
                <a:lnTo>
                  <a:pt x="1333814" y="0"/>
                </a:lnTo>
                <a:lnTo>
                  <a:pt x="1333814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072414" y="1088103"/>
            <a:ext cx="1629330" cy="1662582"/>
          </a:xfrm>
          <a:custGeom>
            <a:avLst/>
            <a:gdLst/>
            <a:ahLst/>
            <a:cxnLst/>
            <a:rect l="l" t="t" r="r" b="b"/>
            <a:pathLst>
              <a:path w="1629330" h="1662582">
                <a:moveTo>
                  <a:pt x="0" y="0"/>
                </a:moveTo>
                <a:lnTo>
                  <a:pt x="1629330" y="0"/>
                </a:lnTo>
                <a:lnTo>
                  <a:pt x="1629330" y="1662582"/>
                </a:lnTo>
                <a:lnTo>
                  <a:pt x="0" y="16625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124558" y="7388991"/>
            <a:ext cx="1852262" cy="1585999"/>
          </a:xfrm>
          <a:custGeom>
            <a:avLst/>
            <a:gdLst/>
            <a:ahLst/>
            <a:cxnLst/>
            <a:rect l="l" t="t" r="r" b="b"/>
            <a:pathLst>
              <a:path w="1852262" h="1585999">
                <a:moveTo>
                  <a:pt x="0" y="0"/>
                </a:moveTo>
                <a:lnTo>
                  <a:pt x="1852262" y="0"/>
                </a:lnTo>
                <a:lnTo>
                  <a:pt x="1852262" y="1585999"/>
                </a:lnTo>
                <a:lnTo>
                  <a:pt x="0" y="15859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19658" y="3280332"/>
            <a:ext cx="1410269" cy="1593524"/>
          </a:xfrm>
          <a:custGeom>
            <a:avLst/>
            <a:gdLst/>
            <a:ahLst/>
            <a:cxnLst/>
            <a:rect l="l" t="t" r="r" b="b"/>
            <a:pathLst>
              <a:path w="1410269" h="1593524">
                <a:moveTo>
                  <a:pt x="0" y="0"/>
                </a:moveTo>
                <a:lnTo>
                  <a:pt x="1410269" y="0"/>
                </a:lnTo>
                <a:lnTo>
                  <a:pt x="1410269" y="1593524"/>
                </a:lnTo>
                <a:lnTo>
                  <a:pt x="0" y="1593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38745" y="1160423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923325" y="7291297"/>
            <a:ext cx="1222477" cy="1781388"/>
          </a:xfrm>
          <a:custGeom>
            <a:avLst/>
            <a:gdLst/>
            <a:ahLst/>
            <a:cxnLst/>
            <a:rect l="l" t="t" r="r" b="b"/>
            <a:pathLst>
              <a:path w="1222477" h="1781388">
                <a:moveTo>
                  <a:pt x="0" y="0"/>
                </a:moveTo>
                <a:lnTo>
                  <a:pt x="1222478" y="0"/>
                </a:lnTo>
                <a:lnTo>
                  <a:pt x="1222478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1842" y="3492963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98109" y="3124367"/>
            <a:ext cx="683608" cy="1781388"/>
          </a:xfrm>
          <a:custGeom>
            <a:avLst/>
            <a:gdLst/>
            <a:ahLst/>
            <a:cxnLst/>
            <a:rect l="l" t="t" r="r" b="b"/>
            <a:pathLst>
              <a:path w="683608" h="1781388">
                <a:moveTo>
                  <a:pt x="0" y="0"/>
                </a:moveTo>
                <a:lnTo>
                  <a:pt x="683608" y="0"/>
                </a:lnTo>
                <a:lnTo>
                  <a:pt x="683608" y="1781387"/>
                </a:lnTo>
                <a:lnTo>
                  <a:pt x="0" y="1781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04317" y="7313284"/>
            <a:ext cx="1108914" cy="1781388"/>
          </a:xfrm>
          <a:custGeom>
            <a:avLst/>
            <a:gdLst/>
            <a:ahLst/>
            <a:cxnLst/>
            <a:rect l="l" t="t" r="r" b="b"/>
            <a:pathLst>
              <a:path w="1108914" h="1781388">
                <a:moveTo>
                  <a:pt x="0" y="0"/>
                </a:moveTo>
                <a:lnTo>
                  <a:pt x="1108914" y="0"/>
                </a:lnTo>
                <a:lnTo>
                  <a:pt x="1108914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49277" y="7313284"/>
            <a:ext cx="1349401" cy="1781388"/>
          </a:xfrm>
          <a:custGeom>
            <a:avLst/>
            <a:gdLst/>
            <a:ahLst/>
            <a:cxnLst/>
            <a:rect l="l" t="t" r="r" b="b"/>
            <a:pathLst>
              <a:path w="1349401" h="1781388">
                <a:moveTo>
                  <a:pt x="0" y="0"/>
                </a:moveTo>
                <a:lnTo>
                  <a:pt x="1349402" y="0"/>
                </a:lnTo>
                <a:lnTo>
                  <a:pt x="134940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37018" y="5356857"/>
            <a:ext cx="1577442" cy="1555753"/>
          </a:xfrm>
          <a:custGeom>
            <a:avLst/>
            <a:gdLst/>
            <a:ahLst/>
            <a:cxnLst/>
            <a:rect l="l" t="t" r="r" b="b"/>
            <a:pathLst>
              <a:path w="1577442" h="1555753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5413" y="5356857"/>
            <a:ext cx="2027039" cy="1555753"/>
          </a:xfrm>
          <a:custGeom>
            <a:avLst/>
            <a:gdLst/>
            <a:ahLst/>
            <a:cxnLst/>
            <a:rect l="l" t="t" r="r" b="b"/>
            <a:pathLst>
              <a:path w="2027039" h="1555753">
                <a:moveTo>
                  <a:pt x="0" y="0"/>
                </a:moveTo>
                <a:lnTo>
                  <a:pt x="2027039" y="0"/>
                </a:lnTo>
                <a:lnTo>
                  <a:pt x="2027039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53237" y="1028700"/>
            <a:ext cx="2030072" cy="1781388"/>
          </a:xfrm>
          <a:custGeom>
            <a:avLst/>
            <a:gdLst/>
            <a:ahLst/>
            <a:cxnLst/>
            <a:rect l="l" t="t" r="r" b="b"/>
            <a:pathLst>
              <a:path w="2030072" h="1781388">
                <a:moveTo>
                  <a:pt x="0" y="0"/>
                </a:moveTo>
                <a:lnTo>
                  <a:pt x="2030072" y="0"/>
                </a:lnTo>
                <a:lnTo>
                  <a:pt x="203007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98109" y="5356857"/>
            <a:ext cx="1407956" cy="1555753"/>
          </a:xfrm>
          <a:custGeom>
            <a:avLst/>
            <a:gdLst/>
            <a:ahLst/>
            <a:cxnLst/>
            <a:rect l="l" t="t" r="r" b="b"/>
            <a:pathLst>
              <a:path w="1407956" h="1555753">
                <a:moveTo>
                  <a:pt x="0" y="0"/>
                </a:moveTo>
                <a:lnTo>
                  <a:pt x="1407956" y="0"/>
                </a:lnTo>
                <a:lnTo>
                  <a:pt x="1407956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72485" y="1028700"/>
            <a:ext cx="1706431" cy="1676568"/>
          </a:xfrm>
          <a:custGeom>
            <a:avLst/>
            <a:gdLst/>
            <a:ahLst/>
            <a:cxnLst/>
            <a:rect l="l" t="t" r="r" b="b"/>
            <a:pathLst>
              <a:path w="1706431" h="1676568">
                <a:moveTo>
                  <a:pt x="0" y="0"/>
                </a:moveTo>
                <a:lnTo>
                  <a:pt x="1706431" y="0"/>
                </a:lnTo>
                <a:lnTo>
                  <a:pt x="1706431" y="1676568"/>
                </a:lnTo>
                <a:lnTo>
                  <a:pt x="0" y="1676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98109" y="7270540"/>
            <a:ext cx="1745529" cy="1866876"/>
          </a:xfrm>
          <a:custGeom>
            <a:avLst/>
            <a:gdLst/>
            <a:ahLst/>
            <a:cxnLst/>
            <a:rect l="l" t="t" r="r" b="b"/>
            <a:pathLst>
              <a:path w="1745529" h="1866876">
                <a:moveTo>
                  <a:pt x="0" y="0"/>
                </a:moveTo>
                <a:lnTo>
                  <a:pt x="1745530" y="0"/>
                </a:lnTo>
                <a:lnTo>
                  <a:pt x="1745530" y="1866876"/>
                </a:lnTo>
                <a:lnTo>
                  <a:pt x="0" y="1866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02320" y="3124367"/>
            <a:ext cx="1658917" cy="1781388"/>
          </a:xfrm>
          <a:custGeom>
            <a:avLst/>
            <a:gdLst/>
            <a:ahLst/>
            <a:cxnLst/>
            <a:rect l="l" t="t" r="r" b="b"/>
            <a:pathLst>
              <a:path w="1658917" h="1781388">
                <a:moveTo>
                  <a:pt x="0" y="0"/>
                </a:moveTo>
                <a:lnTo>
                  <a:pt x="1658918" y="0"/>
                </a:lnTo>
                <a:lnTo>
                  <a:pt x="1658918" y="1781387"/>
                </a:lnTo>
                <a:lnTo>
                  <a:pt x="0" y="1781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98109" y="1028700"/>
            <a:ext cx="2639093" cy="1781388"/>
          </a:xfrm>
          <a:custGeom>
            <a:avLst/>
            <a:gdLst/>
            <a:ahLst/>
            <a:cxnLst/>
            <a:rect l="l" t="t" r="r" b="b"/>
            <a:pathLst>
              <a:path w="2639093" h="1781388">
                <a:moveTo>
                  <a:pt x="0" y="0"/>
                </a:moveTo>
                <a:lnTo>
                  <a:pt x="2639093" y="0"/>
                </a:lnTo>
                <a:lnTo>
                  <a:pt x="2639093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2367574"/>
            <a:ext cx="5270926" cy="5551852"/>
            <a:chOff x="0" y="0"/>
            <a:chExt cx="7027901" cy="740247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556400"/>
              <a:ext cx="7027901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Canva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프레젠테이션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행복한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디자인에</a:t>
              </a:r>
              <a:endParaRPr lang="en-US" sz="2499" u="none" dirty="0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이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디자인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자료를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사용하세요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!</a:t>
              </a:r>
            </a:p>
            <a:p>
              <a:pPr>
                <a:lnSpc>
                  <a:spcPts val="3999"/>
                </a:lnSpc>
              </a:pPr>
              <a:endParaRPr lang="en-US" sz="2499" u="none" dirty="0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발표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전에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이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페이지를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 </a:t>
              </a:r>
              <a:r>
                <a:rPr lang="en-US" sz="2499" u="none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삭제하세요</a:t>
              </a:r>
              <a:r>
                <a:rPr lang="en-US" sz="2499" u="none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7027901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자료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페이지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43271" y="163002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91434" y="181158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B</a:t>
            </a:r>
          </a:p>
        </p:txBody>
      </p:sp>
      <p:sp>
        <p:nvSpPr>
          <p:cNvPr id="4" name="Freeform 4"/>
          <p:cNvSpPr/>
          <p:nvPr/>
        </p:nvSpPr>
        <p:spPr>
          <a:xfrm>
            <a:off x="7943271" y="3640388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95837" y="380188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D</a:t>
            </a:r>
          </a:p>
        </p:txBody>
      </p:sp>
      <p:sp>
        <p:nvSpPr>
          <p:cNvPr id="6" name="Freeform 6"/>
          <p:cNvSpPr/>
          <p:nvPr/>
        </p:nvSpPr>
        <p:spPr>
          <a:xfrm>
            <a:off x="7943271" y="565075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95837" y="583911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3370" y="184238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흐릿한 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3370" y="377553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드럼 소리 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63370" y="5869916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물방울 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3370" y="7880278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발표 모드</a:t>
            </a:r>
          </a:p>
        </p:txBody>
      </p:sp>
      <p:sp>
        <p:nvSpPr>
          <p:cNvPr id="12" name="Freeform 12"/>
          <p:cNvSpPr/>
          <p:nvPr/>
        </p:nvSpPr>
        <p:spPr>
          <a:xfrm>
            <a:off x="7943271" y="766111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195837" y="784676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U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069016" y="163002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17179" y="181158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C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069016" y="3640388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321582" y="380188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M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069016" y="565075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321582" y="583911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Q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89114" y="184238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꽃가루 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89114" y="377553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마이크</a:t>
            </a: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 효과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89114" y="5869916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음소거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89114" y="7632628"/>
            <a:ext cx="2770186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타이머 설정은 0~9의 숫자 키</a:t>
            </a:r>
          </a:p>
        </p:txBody>
      </p:sp>
      <p:sp>
        <p:nvSpPr>
          <p:cNvPr id="24" name="Freeform 24"/>
          <p:cNvSpPr/>
          <p:nvPr/>
        </p:nvSpPr>
        <p:spPr>
          <a:xfrm>
            <a:off x="13069016" y="766111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321582" y="784676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#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2115161"/>
            <a:ext cx="5270926" cy="6056677"/>
            <a:chOff x="0" y="0"/>
            <a:chExt cx="7027901" cy="807557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4556400"/>
              <a:ext cx="7027901" cy="3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Canva 프레젠테이션으로 발표의 놀라운 즐거움을 발견하세요. 발표 모드에서 </a:t>
              </a:r>
            </a:p>
            <a:p>
              <a:pPr>
                <a:lnSpc>
                  <a:spcPts val="39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다음 키를 눌러 보세요!</a:t>
              </a:r>
            </a:p>
            <a:p>
              <a:pPr>
                <a:lnSpc>
                  <a:spcPts val="3999"/>
                </a:lnSpc>
              </a:pPr>
              <a:endParaRPr lang="en-US" sz="2499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발표 전에 이 페이지를 삭제하세요.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7027901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자료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페이지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1" y="524309"/>
            <a:ext cx="17284256" cy="9238381"/>
            <a:chOff x="0" y="0"/>
            <a:chExt cx="4552232" cy="243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l="l" t="t" r="r" b="b"/>
              <a:pathLst>
                <a:path w="4552232" h="2433154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809649" y="4551350"/>
            <a:ext cx="4717407" cy="931688"/>
          </a:xfrm>
          <a:custGeom>
            <a:avLst/>
            <a:gdLst/>
            <a:ahLst/>
            <a:cxnLst/>
            <a:rect l="l" t="t" r="r" b="b"/>
            <a:pathLst>
              <a:path w="4717407" h="931688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02023" y="1174970"/>
            <a:ext cx="5683954" cy="3836669"/>
          </a:xfrm>
          <a:custGeom>
            <a:avLst/>
            <a:gdLst/>
            <a:ahLst/>
            <a:cxnLst/>
            <a:rect l="l" t="t" r="r" b="b"/>
            <a:pathLst>
              <a:path w="5666553" h="3824924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573465" y="2132191"/>
            <a:ext cx="514107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dirty="0">
                <a:solidFill>
                  <a:srgbClr val="FFFFFF"/>
                </a:solidFill>
                <a:ea typeface="210 네버랜드 Light"/>
              </a:rPr>
              <a:t>순서</a:t>
            </a:r>
            <a:endParaRPr lang="en-US" sz="8799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55FC9ACC-D351-4445-87DE-F4D1E2803773}"/>
              </a:ext>
            </a:extLst>
          </p:cNvPr>
          <p:cNvSpPr/>
          <p:nvPr/>
        </p:nvSpPr>
        <p:spPr>
          <a:xfrm rot="16200000">
            <a:off x="4938380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6">
            <a:extLst>
              <a:ext uri="{FF2B5EF4-FFF2-40B4-BE49-F238E27FC236}">
                <a16:creationId xmlns:a16="http://schemas.microsoft.com/office/drawing/2014/main" id="{DBE55C2A-8227-4FCB-BB97-C3DAD1D79E93}"/>
              </a:ext>
            </a:extLst>
          </p:cNvPr>
          <p:cNvSpPr/>
          <p:nvPr/>
        </p:nvSpPr>
        <p:spPr>
          <a:xfrm rot="16200000">
            <a:off x="10546704" y="7647254"/>
            <a:ext cx="2802916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B256620F-2B06-4376-80D9-73ED69EDB528}"/>
              </a:ext>
            </a:extLst>
          </p:cNvPr>
          <p:cNvGrpSpPr/>
          <p:nvPr/>
        </p:nvGrpSpPr>
        <p:grpSpPr>
          <a:xfrm>
            <a:off x="1028700" y="6394367"/>
            <a:ext cx="5013953" cy="2515300"/>
            <a:chOff x="0" y="0"/>
            <a:chExt cx="6685271" cy="3353733"/>
          </a:xfrm>
        </p:grpSpPr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84E95CC4-D958-4E4B-9DD3-E183C5613368}"/>
                </a:ext>
              </a:extLst>
            </p:cNvPr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알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23F99A78-1A24-4FBC-988B-424BAF4B3888}"/>
                </a:ext>
              </a:extLst>
            </p:cNvPr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아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98FBFEC6-AB28-4299-A527-FD4878FE1324}"/>
                </a:ext>
              </a:extLst>
            </p:cNvPr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서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FB9F841D-9C7F-41B9-8927-2051B63E9463}"/>
                </a:ext>
              </a:extLst>
            </p:cNvPr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err="1">
                  <a:solidFill>
                    <a:srgbClr val="FFFFFF"/>
                  </a:solidFill>
                  <a:ea typeface="Arita Dotum Medium"/>
                </a:rPr>
                <a:t>맞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32" name="Group 14">
            <a:extLst>
              <a:ext uri="{FF2B5EF4-FFF2-40B4-BE49-F238E27FC236}">
                <a16:creationId xmlns:a16="http://schemas.microsoft.com/office/drawing/2014/main" id="{4D5F7EBA-03CD-4648-8713-E028D180BBAD}"/>
              </a:ext>
            </a:extLst>
          </p:cNvPr>
          <p:cNvGrpSpPr/>
          <p:nvPr/>
        </p:nvGrpSpPr>
        <p:grpSpPr>
          <a:xfrm>
            <a:off x="6637023" y="6394367"/>
            <a:ext cx="5013953" cy="2515300"/>
            <a:chOff x="0" y="0"/>
            <a:chExt cx="6685271" cy="3353733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A8DBDD5C-9FDA-4DF8-B0F5-0D9A2AEB5FAC}"/>
                </a:ext>
              </a:extLst>
            </p:cNvPr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춰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2E71E89C-6F7D-4ACB-BF6A-48D74F13A487}"/>
                </a:ext>
              </a:extLst>
            </p:cNvPr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서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BDD35062-FC39-40DD-8590-B7D1BC354787}"/>
                </a:ext>
              </a:extLst>
            </p:cNvPr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할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D7CD57FE-9B39-4BE8-84C2-6A094B8204E0}"/>
                </a:ext>
              </a:extLst>
            </p:cNvPr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겁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37" name="Group 19">
            <a:extLst>
              <a:ext uri="{FF2B5EF4-FFF2-40B4-BE49-F238E27FC236}">
                <a16:creationId xmlns:a16="http://schemas.microsoft.com/office/drawing/2014/main" id="{79FB84D8-A2C0-44AF-8198-CCB707162515}"/>
              </a:ext>
            </a:extLst>
          </p:cNvPr>
          <p:cNvGrpSpPr/>
          <p:nvPr/>
        </p:nvGrpSpPr>
        <p:grpSpPr>
          <a:xfrm>
            <a:off x="12245347" y="6394367"/>
            <a:ext cx="5013953" cy="2515300"/>
            <a:chOff x="0" y="0"/>
            <a:chExt cx="6685271" cy="3353733"/>
          </a:xfrm>
        </p:grpSpPr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C19D96A8-7346-4C70-A134-1EE45A99F8AD}"/>
                </a:ext>
              </a:extLst>
            </p:cNvPr>
            <p:cNvSpPr txBox="1"/>
            <p:nvPr/>
          </p:nvSpPr>
          <p:spPr>
            <a:xfrm>
              <a:off x="0" y="-66675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 err="1">
                  <a:solidFill>
                    <a:srgbClr val="FFFFFF"/>
                  </a:solidFill>
                  <a:ea typeface="Arita Dotum Medium"/>
                </a:rPr>
                <a:t>니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4082F2D1-C7EC-43FB-91B1-DBAC11A10E30}"/>
                </a:ext>
              </a:extLst>
            </p:cNvPr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다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6ACC95B5-667C-46DA-9AAE-3A53D1270DB0}"/>
                </a:ext>
              </a:extLst>
            </p:cNvPr>
            <p:cNvSpPr txBox="1"/>
            <p:nvPr/>
          </p:nvSpPr>
          <p:spPr>
            <a:xfrm>
              <a:off x="0" y="1792098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ea typeface="Arita Dotum Medium"/>
                </a:rPr>
                <a:t>!</a:t>
              </a: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5666C861-23A5-4197-AB2B-22010F860C01}"/>
                </a:ext>
              </a:extLst>
            </p:cNvPr>
            <p:cNvSpPr txBox="1"/>
            <p:nvPr/>
          </p:nvSpPr>
          <p:spPr>
            <a:xfrm>
              <a:off x="0" y="2721484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ea typeface="Arita Dotum Medium"/>
                </a:rPr>
                <a:t>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92205"/>
            <a:ext cx="7843358" cy="4114800"/>
            <a:chOff x="0" y="0"/>
            <a:chExt cx="2065740" cy="10837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l="l" t="t" r="r" b="b"/>
              <a:pathLst>
                <a:path w="2065740" h="1083733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4737" y="4913938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415942" y="4492205"/>
            <a:ext cx="7843358" cy="4114800"/>
            <a:chOff x="0" y="0"/>
            <a:chExt cx="2065740" cy="10837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740" cy="1083733"/>
            </a:xfrm>
            <a:custGeom>
              <a:avLst/>
              <a:gdLst/>
              <a:ahLst/>
              <a:cxnLst/>
              <a:rect l="l" t="t" r="r" b="b"/>
              <a:pathLst>
                <a:path w="2065740" h="1083733">
                  <a:moveTo>
                    <a:pt x="49353" y="0"/>
                  </a:moveTo>
                  <a:lnTo>
                    <a:pt x="2016387" y="0"/>
                  </a:lnTo>
                  <a:cubicBezTo>
                    <a:pt x="2043644" y="0"/>
                    <a:pt x="2065740" y="22096"/>
                    <a:pt x="2065740" y="49353"/>
                  </a:cubicBezTo>
                  <a:lnTo>
                    <a:pt x="2065740" y="1034380"/>
                  </a:lnTo>
                  <a:cubicBezTo>
                    <a:pt x="2065740" y="1061637"/>
                    <a:pt x="2043644" y="1083733"/>
                    <a:pt x="2016387" y="1083733"/>
                  </a:cubicBezTo>
                  <a:lnTo>
                    <a:pt x="49353" y="1083733"/>
                  </a:lnTo>
                  <a:cubicBezTo>
                    <a:pt x="22096" y="1083733"/>
                    <a:pt x="0" y="1061637"/>
                    <a:pt x="0" y="1034380"/>
                  </a:cubicBezTo>
                  <a:lnTo>
                    <a:pt x="0" y="49353"/>
                  </a:lnTo>
                  <a:cubicBezTo>
                    <a:pt x="0" y="22096"/>
                    <a:pt x="22096" y="0"/>
                    <a:pt x="49353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65740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45401" y="4913938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67584" y="3517877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9908" y="1028700"/>
            <a:ext cx="2907069" cy="2489177"/>
          </a:xfrm>
          <a:custGeom>
            <a:avLst/>
            <a:gdLst/>
            <a:ahLst/>
            <a:cxnLst/>
            <a:rect l="l" t="t" r="r" b="b"/>
            <a:pathLst>
              <a:path w="2907069" h="2489177">
                <a:moveTo>
                  <a:pt x="0" y="0"/>
                </a:moveTo>
                <a:lnTo>
                  <a:pt x="2907068" y="0"/>
                </a:lnTo>
                <a:lnTo>
                  <a:pt x="2907068" y="2489177"/>
                </a:lnTo>
                <a:lnTo>
                  <a:pt x="0" y="2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1611" y="5164573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목적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957262"/>
            <a:ext cx="12308921" cy="2212680"/>
            <a:chOff x="0" y="-95251"/>
            <a:chExt cx="16411895" cy="295023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1"/>
              <a:ext cx="16411895" cy="194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ko-KR" altLang="en-US" sz="8799" u="none" dirty="0">
                  <a:solidFill>
                    <a:srgbClr val="FFFFFF"/>
                  </a:solidFill>
                  <a:ea typeface="210 네버랜드 Light"/>
                </a:rPr>
                <a:t>개발목적</a:t>
              </a:r>
              <a:endParaRPr lang="en-US" sz="8799" u="none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45163"/>
              <a:ext cx="16411895" cy="60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~~~~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94737" y="6767758"/>
            <a:ext cx="4729148" cy="87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dirty="0">
                <a:solidFill>
                  <a:srgbClr val="FFFFFF"/>
                </a:solidFill>
                <a:ea typeface="Arita Dotum Medium"/>
              </a:rPr>
              <a:t>~~~~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ko-KR" altLang="en-US" sz="2499" dirty="0">
                <a:solidFill>
                  <a:srgbClr val="FFFFFF"/>
                </a:solidFill>
                <a:ea typeface="Arita Dotum Medium"/>
              </a:rPr>
              <a:t>이러한 목적을 갖고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45401" y="6767758"/>
            <a:ext cx="4729148" cy="87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dirty="0">
                <a:solidFill>
                  <a:srgbClr val="FFFFFF"/>
                </a:solidFill>
                <a:ea typeface="Arita Dotum Medium"/>
              </a:rPr>
              <a:t>~~~~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ko-KR" altLang="en-US" sz="2499" dirty="0">
                <a:solidFill>
                  <a:srgbClr val="FFFFFF"/>
                </a:solidFill>
                <a:ea typeface="Arita Dotum Medium"/>
              </a:rPr>
              <a:t>이러한 목표를 세워 시작하였다</a:t>
            </a:r>
            <a:r>
              <a:rPr lang="en-US" altLang="ko-KR" sz="2499" dirty="0">
                <a:solidFill>
                  <a:srgbClr val="FFFFFF"/>
                </a:solidFill>
                <a:ea typeface="Arita Dotum Medium"/>
              </a:rPr>
              <a:t>~</a:t>
            </a:r>
            <a:endParaRPr lang="en-US" sz="2499" u="none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92275" y="5164573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목표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872" y="3164796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30733" y="5671910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4619" y="5671910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53258" y="5611276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90661" y="5648203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18244" y="1171452"/>
            <a:ext cx="8851511" cy="1394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Tools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3771" y="670887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spring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7216" y="6708875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java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90661" y="6708875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HJC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14107" y="6708875"/>
            <a:ext cx="2630123" cy="4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ea typeface="Arita Dotum Medium"/>
              </a:rPr>
              <a:t>Oracle </a:t>
            </a:r>
            <a:r>
              <a:rPr lang="en-US" sz="2799" dirty="0" err="1">
                <a:solidFill>
                  <a:srgbClr val="FFFFFF"/>
                </a:solidFill>
                <a:ea typeface="Arita Dotum Medium"/>
              </a:rPr>
              <a:t>sql</a:t>
            </a:r>
            <a:endParaRPr lang="en-US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21" name="AutoShape 21"/>
          <p:cNvSpPr/>
          <p:nvPr/>
        </p:nvSpPr>
        <p:spPr>
          <a:xfrm rot="-5399999">
            <a:off x="2864491" y="5903165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399999">
            <a:off x="11511382" y="5926872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5DB99B4-EE7C-4855-A51A-5526096A1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36" y="4075075"/>
            <a:ext cx="2247900" cy="22479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DFB8BF4-7D61-44EF-9A83-40A216A2B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15" y="4581634"/>
            <a:ext cx="2247900" cy="16097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1FDC578-72D7-4A1A-BCFB-901B540C63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96" y="4837138"/>
            <a:ext cx="2247900" cy="12382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73B0236-326F-4A28-9F0E-0633CCE45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018" y="4432717"/>
            <a:ext cx="22479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3437" y="867565"/>
            <a:ext cx="86211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진행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2714213"/>
          <a:ext cx="16230600" cy="5985955"/>
        </p:xfrm>
        <a:graphic>
          <a:graphicData uri="http://schemas.openxmlformats.org/drawingml/2006/table">
            <a:tbl>
              <a:tblPr/>
              <a:tblGrid>
                <a:gridCol w="631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업무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첫째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둘째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셋째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넷째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다섯째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기획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연구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프로토타입 제작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테스트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Medium"/>
                        </a:rPr>
                        <a:t>QA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실행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후속 조치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문서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7370443" y="3450177"/>
            <a:ext cx="919246" cy="651434"/>
            <a:chOff x="0" y="0"/>
            <a:chExt cx="8064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27789" y="4079154"/>
            <a:ext cx="2232423" cy="664832"/>
            <a:chOff x="0" y="0"/>
            <a:chExt cx="1919026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41161" y="4721529"/>
            <a:ext cx="955984" cy="677469"/>
            <a:chOff x="0" y="0"/>
            <a:chExt cx="80645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197145" y="5376541"/>
            <a:ext cx="1066001" cy="654319"/>
            <a:chOff x="0" y="0"/>
            <a:chExt cx="93107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892694" y="6008404"/>
            <a:ext cx="1800645" cy="714201"/>
            <a:chOff x="0" y="0"/>
            <a:chExt cx="144086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16257" y="6700148"/>
            <a:ext cx="954161" cy="676177"/>
            <a:chOff x="0" y="0"/>
            <a:chExt cx="80645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70419" y="7353869"/>
            <a:ext cx="1482884" cy="681502"/>
            <a:chOff x="0" y="0"/>
            <a:chExt cx="124352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757740" y="8012915"/>
            <a:ext cx="2501560" cy="687256"/>
            <a:chOff x="0" y="0"/>
            <a:chExt cx="2080217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5" name="AutoShape 55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5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06838" y="1095374"/>
            <a:ext cx="6731218" cy="21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9600" u="none" dirty="0">
                <a:solidFill>
                  <a:srgbClr val="FFFFFF"/>
                </a:solidFill>
                <a:ea typeface="210 네버랜드 Light"/>
              </a:rPr>
              <a:t>ERD</a:t>
            </a:r>
          </a:p>
          <a:p>
            <a:pPr>
              <a:lnSpc>
                <a:spcPts val="8319"/>
              </a:lnSpc>
            </a:pPr>
            <a:r>
              <a:rPr lang="en-US" sz="9600" u="none" dirty="0">
                <a:solidFill>
                  <a:srgbClr val="FFFFFF"/>
                </a:solidFill>
                <a:ea typeface="210 네버랜드 Light"/>
              </a:rPr>
              <a:t>CLOUD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49F6E2E-9621-47C2-A2D8-4AFCAA6B4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66653"/>
            <a:ext cx="9749720" cy="6553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oShape 55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5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06838" y="1095374"/>
            <a:ext cx="6731218" cy="21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9600" u="none" dirty="0">
                <a:solidFill>
                  <a:srgbClr val="FFFFFF"/>
                </a:solidFill>
                <a:ea typeface="210 네버랜드 Light"/>
              </a:rPr>
              <a:t>ERD</a:t>
            </a:r>
          </a:p>
          <a:p>
            <a:pPr>
              <a:lnSpc>
                <a:spcPts val="8319"/>
              </a:lnSpc>
            </a:pPr>
            <a:r>
              <a:rPr lang="en-US" sz="9600" u="none" dirty="0">
                <a:solidFill>
                  <a:srgbClr val="FFFFFF"/>
                </a:solidFill>
                <a:ea typeface="210 네버랜드 Light"/>
              </a:rPr>
              <a:t>CLOUD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49F6E2E-9621-47C2-A2D8-4AFCAA6B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-14908"/>
            <a:ext cx="18297939" cy="103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4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8596" y="547891"/>
            <a:ext cx="11210807" cy="150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11500" dirty="0">
                <a:solidFill>
                  <a:srgbClr val="FFFFFF"/>
                </a:solidFill>
                <a:ea typeface="210 네버랜드 Light"/>
              </a:rPr>
              <a:t>Git</a:t>
            </a:r>
            <a:r>
              <a:rPr lang="en-US" sz="8799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8799" dirty="0">
                <a:solidFill>
                  <a:srgbClr val="FFFFFF"/>
                </a:solidFill>
                <a:ea typeface="210 네버랜드 Light"/>
              </a:rPr>
              <a:t>전략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44FB9CF-5923-4085-A86D-E5F13144D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99" y="2405683"/>
            <a:ext cx="7848600" cy="64347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98626D-BE09-4135-BCDC-F794D0320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176" y="3559374"/>
            <a:ext cx="9821646" cy="4067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586</Words>
  <Application>Microsoft Office PowerPoint</Application>
  <PresentationFormat>사용자 지정</PresentationFormat>
  <Paragraphs>255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Arita Dotum Medium</vt:lpstr>
      <vt:lpstr>210 네버랜드 Light</vt:lpstr>
      <vt:lpstr>Arial</vt:lpstr>
      <vt:lpstr>Arita Dotum Semi-Bold</vt:lpstr>
      <vt:lpstr>Calibri</vt:lpstr>
      <vt:lpstr>210 네버랜드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cp:lastModifiedBy>goott4</cp:lastModifiedBy>
  <cp:revision>21</cp:revision>
  <dcterms:created xsi:type="dcterms:W3CDTF">2006-08-16T00:00:00Z</dcterms:created>
  <dcterms:modified xsi:type="dcterms:W3CDTF">2024-04-23T14:17:42Z</dcterms:modified>
  <dc:identifier>DAGDJ5kUbhI</dc:identifier>
</cp:coreProperties>
</file>